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0"/>
  </p:notesMasterIdLst>
  <p:sldIdLst>
    <p:sldId id="256" r:id="rId2"/>
    <p:sldId id="299" r:id="rId3"/>
    <p:sldId id="297" r:id="rId4"/>
    <p:sldId id="296" r:id="rId5"/>
    <p:sldId id="298" r:id="rId6"/>
    <p:sldId id="315" r:id="rId7"/>
    <p:sldId id="317" r:id="rId8"/>
    <p:sldId id="318" r:id="rId9"/>
    <p:sldId id="295" r:id="rId10"/>
    <p:sldId id="259" r:id="rId11"/>
    <p:sldId id="265" r:id="rId12"/>
    <p:sldId id="312" r:id="rId13"/>
    <p:sldId id="338" r:id="rId14"/>
    <p:sldId id="339" r:id="rId15"/>
    <p:sldId id="337" r:id="rId16"/>
    <p:sldId id="340" r:id="rId17"/>
    <p:sldId id="319" r:id="rId18"/>
    <p:sldId id="321" r:id="rId19"/>
    <p:sldId id="320" r:id="rId20"/>
    <p:sldId id="325" r:id="rId21"/>
    <p:sldId id="322" r:id="rId22"/>
    <p:sldId id="302" r:id="rId23"/>
    <p:sldId id="323" r:id="rId24"/>
    <p:sldId id="324" r:id="rId25"/>
    <p:sldId id="326" r:id="rId26"/>
    <p:sldId id="327" r:id="rId27"/>
    <p:sldId id="261" r:id="rId28"/>
    <p:sldId id="328" r:id="rId29"/>
    <p:sldId id="331" r:id="rId30"/>
    <p:sldId id="332" r:id="rId31"/>
    <p:sldId id="330" r:id="rId32"/>
    <p:sldId id="266" r:id="rId33"/>
    <p:sldId id="303" r:id="rId34"/>
    <p:sldId id="333" r:id="rId35"/>
    <p:sldId id="334" r:id="rId36"/>
    <p:sldId id="335" r:id="rId37"/>
    <p:sldId id="276" r:id="rId38"/>
    <p:sldId id="336" r:id="rId39"/>
  </p:sldIdLst>
  <p:sldSz cx="9144000" cy="5143500" type="screen16x9"/>
  <p:notesSz cx="6858000" cy="9144000"/>
  <p:embeddedFontLst>
    <p:embeddedFont>
      <p:font typeface="Assistant Light" pitchFamily="2" charset="-79"/>
      <p:regular r:id="rId41"/>
      <p:bold r:id="rId42"/>
    </p:embeddedFont>
    <p:embeddedFont>
      <p:font typeface="Cambria Math" panose="02040503050406030204" pitchFamily="18" charset="0"/>
      <p:regular r:id="rId43"/>
    </p:embeddedFont>
    <p:embeddedFont>
      <p:font typeface="Nunito Sans" pitchFamily="2" charset="0"/>
      <p:regular r:id="rId44"/>
      <p:bold r:id="rId45"/>
      <p:italic r:id="rId46"/>
      <p:boldItalic r:id="rId47"/>
    </p:embeddedFont>
    <p:embeddedFont>
      <p:font typeface="Nunito Sans ExtraBold" pitchFamily="2" charset="0"/>
      <p:bold r:id="rId48"/>
      <p:boldItalic r:id="rId49"/>
    </p:embeddedFont>
    <p:embeddedFont>
      <p:font typeface="Pontano Sans" panose="020B0604020202020204" charset="0"/>
      <p:regular r:id="rId50"/>
    </p:embeddedFont>
    <p:embeddedFont>
      <p:font typeface="Roboto Slab Light" pitchFamily="2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7F85"/>
    <a:srgbClr val="4DE17E"/>
    <a:srgbClr val="B05753"/>
    <a:srgbClr val="F3F3F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9FD35-FE22-4F5C-8CA7-C8A8006EDEE7}" v="989" dt="2022-11-15T14:25:53.82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87379" autoAdjust="0"/>
  </p:normalViewPr>
  <p:slideViewPr>
    <p:cSldViewPr snapToGrid="0">
      <p:cViewPr varScale="1">
        <p:scale>
          <a:sx n="82" d="100"/>
          <a:sy n="82" d="100"/>
        </p:scale>
        <p:origin x="84" y="846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yong.er.2010@business.smu.edu.sg" userId="2f74b95f-bc3f-4771-94db-553e86e3d05b" providerId="ADAL" clId="{0A099756-AF87-44F8-B92C-1EB3094EA37E}"/>
    <pc:docChg chg="custSel addSld delSld modSld sldOrd">
      <pc:chgData name="jieyong.er.2010@business.smu.edu.sg" userId="2f74b95f-bc3f-4771-94db-553e86e3d05b" providerId="ADAL" clId="{0A099756-AF87-44F8-B92C-1EB3094EA37E}" dt="2022-11-10T02:59:47.425" v="113" actId="207"/>
      <pc:docMkLst>
        <pc:docMk/>
      </pc:docMkLst>
      <pc:sldChg chg="modSp mod">
        <pc:chgData name="jieyong.er.2010@business.smu.edu.sg" userId="2f74b95f-bc3f-4771-94db-553e86e3d05b" providerId="ADAL" clId="{0A099756-AF87-44F8-B92C-1EB3094EA37E}" dt="2022-11-10T02:59:47.425" v="113" actId="207"/>
        <pc:sldMkLst>
          <pc:docMk/>
          <pc:sldMk cId="0" sldId="261"/>
        </pc:sldMkLst>
        <pc:spChg chg="mod">
          <ac:chgData name="jieyong.er.2010@business.smu.edu.sg" userId="2f74b95f-bc3f-4771-94db-553e86e3d05b" providerId="ADAL" clId="{0A099756-AF87-44F8-B92C-1EB3094EA37E}" dt="2022-11-10T02:59:47.425" v="113" actId="207"/>
          <ac:spMkLst>
            <pc:docMk/>
            <pc:sldMk cId="0" sldId="261"/>
            <ac:spMk id="172" creationId="{00000000-0000-0000-0000-000000000000}"/>
          </ac:spMkLst>
        </pc:spChg>
      </pc:sldChg>
      <pc:sldChg chg="modSp mod">
        <pc:chgData name="jieyong.er.2010@business.smu.edu.sg" userId="2f74b95f-bc3f-4771-94db-553e86e3d05b" providerId="ADAL" clId="{0A099756-AF87-44F8-B92C-1EB3094EA37E}" dt="2022-11-10T02:19:42.341" v="97" actId="20577"/>
        <pc:sldMkLst>
          <pc:docMk/>
          <pc:sldMk cId="3925708057" sldId="305"/>
        </pc:sldMkLst>
        <pc:spChg chg="mod">
          <ac:chgData name="jieyong.er.2010@business.smu.edu.sg" userId="2f74b95f-bc3f-4771-94db-553e86e3d05b" providerId="ADAL" clId="{0A099756-AF87-44F8-B92C-1EB3094EA37E}" dt="2022-11-10T02:19:42.341" v="97" actId="20577"/>
          <ac:spMkLst>
            <pc:docMk/>
            <pc:sldMk cId="3925708057" sldId="305"/>
            <ac:spMk id="2" creationId="{E79D9DA4-DFCC-B02D-328B-4575A1216EEB}"/>
          </ac:spMkLst>
        </pc:spChg>
      </pc:sldChg>
      <pc:sldChg chg="new del">
        <pc:chgData name="jieyong.er.2010@business.smu.edu.sg" userId="2f74b95f-bc3f-4771-94db-553e86e3d05b" providerId="ADAL" clId="{0A099756-AF87-44F8-B92C-1EB3094EA37E}" dt="2022-11-10T02:30:45.800" v="100" actId="47"/>
        <pc:sldMkLst>
          <pc:docMk/>
          <pc:sldMk cId="4270944228" sldId="309"/>
        </pc:sldMkLst>
      </pc:sldChg>
      <pc:sldChg chg="modSp new mod ord">
        <pc:chgData name="jieyong.er.2010@business.smu.edu.sg" userId="2f74b95f-bc3f-4771-94db-553e86e3d05b" providerId="ADAL" clId="{0A099756-AF87-44F8-B92C-1EB3094EA37E}" dt="2022-11-10T02:30:55.028" v="112"/>
        <pc:sldMkLst>
          <pc:docMk/>
          <pc:sldMk cId="2627788554" sldId="310"/>
        </pc:sldMkLst>
        <pc:spChg chg="mod">
          <ac:chgData name="jieyong.er.2010@business.smu.edu.sg" userId="2f74b95f-bc3f-4771-94db-553e86e3d05b" providerId="ADAL" clId="{0A099756-AF87-44F8-B92C-1EB3094EA37E}" dt="2022-11-10T02:30:48.618" v="110" actId="20577"/>
          <ac:spMkLst>
            <pc:docMk/>
            <pc:sldMk cId="2627788554" sldId="310"/>
            <ac:spMk id="2" creationId="{A0417EE3-F695-C599-D5C2-EA138EA56959}"/>
          </ac:spMkLst>
        </pc:spChg>
      </pc:sldChg>
    </pc:docChg>
  </pc:docChgLst>
  <pc:docChgLst>
    <pc:chgData name="ER Jie Yong" userId="2f74b95f-bc3f-4771-94db-553e86e3d05b" providerId="ADAL" clId="{1819FD35-FE22-4F5C-8CA7-C8A8006EDEE7}"/>
    <pc:docChg chg="undo redo custSel addSld delSld modSld sldOrd delMainMaster">
      <pc:chgData name="ER Jie Yong" userId="2f74b95f-bc3f-4771-94db-553e86e3d05b" providerId="ADAL" clId="{1819FD35-FE22-4F5C-8CA7-C8A8006EDEE7}" dt="2022-11-15T14:25:53.820" v="9383"/>
      <pc:docMkLst>
        <pc:docMk/>
      </pc:docMkLst>
      <pc:sldChg chg="add del">
        <pc:chgData name="ER Jie Yong" userId="2f74b95f-bc3f-4771-94db-553e86e3d05b" providerId="ADAL" clId="{1819FD35-FE22-4F5C-8CA7-C8A8006EDEE7}" dt="2022-11-15T03:15:21.705" v="5542" actId="2696"/>
        <pc:sldMkLst>
          <pc:docMk/>
          <pc:sldMk cId="0" sldId="256"/>
        </pc:sldMkLst>
      </pc:sldChg>
      <pc:sldChg chg="addSp delSp modSp del mod">
        <pc:chgData name="ER Jie Yong" userId="2f74b95f-bc3f-4771-94db-553e86e3d05b" providerId="ADAL" clId="{1819FD35-FE22-4F5C-8CA7-C8A8006EDEE7}" dt="2022-11-13T08:27:48.671" v="2535" actId="47"/>
        <pc:sldMkLst>
          <pc:docMk/>
          <pc:sldMk cId="0" sldId="258"/>
        </pc:sldMkLst>
        <pc:spChg chg="add del mod">
          <ac:chgData name="ER Jie Yong" userId="2f74b95f-bc3f-4771-94db-553e86e3d05b" providerId="ADAL" clId="{1819FD35-FE22-4F5C-8CA7-C8A8006EDEE7}" dt="2022-11-13T08:25:13.034" v="2496" actId="478"/>
          <ac:spMkLst>
            <pc:docMk/>
            <pc:sldMk cId="0" sldId="258"/>
            <ac:spMk id="3" creationId="{629FB48C-8E5F-E566-B56F-E4C17F976309}"/>
          </ac:spMkLst>
        </pc:spChg>
        <pc:spChg chg="add del mod">
          <ac:chgData name="ER Jie Yong" userId="2f74b95f-bc3f-4771-94db-553e86e3d05b" providerId="ADAL" clId="{1819FD35-FE22-4F5C-8CA7-C8A8006EDEE7}" dt="2022-11-13T08:25:13.034" v="2496" actId="478"/>
          <ac:spMkLst>
            <pc:docMk/>
            <pc:sldMk cId="0" sldId="258"/>
            <ac:spMk id="5" creationId="{F0CA20F1-E200-049F-0190-D32067A53E00}"/>
          </ac:spMkLst>
        </pc:spChg>
        <pc:spChg chg="add del mod">
          <ac:chgData name="ER Jie Yong" userId="2f74b95f-bc3f-4771-94db-553e86e3d05b" providerId="ADAL" clId="{1819FD35-FE22-4F5C-8CA7-C8A8006EDEE7}" dt="2022-11-13T08:25:18.283" v="2499" actId="478"/>
          <ac:spMkLst>
            <pc:docMk/>
            <pc:sldMk cId="0" sldId="258"/>
            <ac:spMk id="7" creationId="{1647573A-7EB8-A9F2-57FF-9D4292C6977A}"/>
          </ac:spMkLst>
        </pc:spChg>
        <pc:spChg chg="add del mod">
          <ac:chgData name="ER Jie Yong" userId="2f74b95f-bc3f-4771-94db-553e86e3d05b" providerId="ADAL" clId="{1819FD35-FE22-4F5C-8CA7-C8A8006EDEE7}" dt="2022-11-13T08:25:15.762" v="2497" actId="478"/>
          <ac:spMkLst>
            <pc:docMk/>
            <pc:sldMk cId="0" sldId="258"/>
            <ac:spMk id="9" creationId="{EA75749D-F016-FB4D-8C8D-C93BAC6D7EAD}"/>
          </ac:spMkLst>
        </pc:spChg>
        <pc:spChg chg="add del mod">
          <ac:chgData name="ER Jie Yong" userId="2f74b95f-bc3f-4771-94db-553e86e3d05b" providerId="ADAL" clId="{1819FD35-FE22-4F5C-8CA7-C8A8006EDEE7}" dt="2022-11-13T08:25:15.762" v="2497" actId="478"/>
          <ac:spMkLst>
            <pc:docMk/>
            <pc:sldMk cId="0" sldId="258"/>
            <ac:spMk id="11" creationId="{FACFF473-2A3C-DE9D-56CA-A34AF3CFD8FB}"/>
          </ac:spMkLst>
        </pc:spChg>
        <pc:spChg chg="add del mod">
          <ac:chgData name="ER Jie Yong" userId="2f74b95f-bc3f-4771-94db-553e86e3d05b" providerId="ADAL" clId="{1819FD35-FE22-4F5C-8CA7-C8A8006EDEE7}" dt="2022-11-13T08:25:13.034" v="2496" actId="478"/>
          <ac:spMkLst>
            <pc:docMk/>
            <pc:sldMk cId="0" sldId="258"/>
            <ac:spMk id="13" creationId="{9A79271F-E121-BF18-2D25-A609C9011745}"/>
          </ac:spMkLst>
        </pc:spChg>
        <pc:spChg chg="add del mod">
          <ac:chgData name="ER Jie Yong" userId="2f74b95f-bc3f-4771-94db-553e86e3d05b" providerId="ADAL" clId="{1819FD35-FE22-4F5C-8CA7-C8A8006EDEE7}" dt="2022-11-13T08:25:15.762" v="2497" actId="478"/>
          <ac:spMkLst>
            <pc:docMk/>
            <pc:sldMk cId="0" sldId="258"/>
            <ac:spMk id="15" creationId="{117AA669-95D7-9C72-2914-0978E5A11793}"/>
          </ac:spMkLst>
        </pc:spChg>
        <pc:spChg chg="add del mod">
          <ac:chgData name="ER Jie Yong" userId="2f74b95f-bc3f-4771-94db-553e86e3d05b" providerId="ADAL" clId="{1819FD35-FE22-4F5C-8CA7-C8A8006EDEE7}" dt="2022-11-13T08:25:17.138" v="2498" actId="478"/>
          <ac:spMkLst>
            <pc:docMk/>
            <pc:sldMk cId="0" sldId="258"/>
            <ac:spMk id="17" creationId="{C36F1251-0AB5-E5F4-F9E0-DD6149F62F12}"/>
          </ac:spMkLst>
        </pc:spChg>
        <pc:spChg chg="add del mod">
          <ac:chgData name="ER Jie Yong" userId="2f74b95f-bc3f-4771-94db-553e86e3d05b" providerId="ADAL" clId="{1819FD35-FE22-4F5C-8CA7-C8A8006EDEE7}" dt="2022-11-13T08:25:15.762" v="2497" actId="478"/>
          <ac:spMkLst>
            <pc:docMk/>
            <pc:sldMk cId="0" sldId="258"/>
            <ac:spMk id="19" creationId="{4412E5B1-255B-CAF0-D8AF-2FA4AA76FFA9}"/>
          </ac:spMkLst>
        </pc:spChg>
        <pc:spChg chg="add del mod">
          <ac:chgData name="ER Jie Yong" userId="2f74b95f-bc3f-4771-94db-553e86e3d05b" providerId="ADAL" clId="{1819FD35-FE22-4F5C-8CA7-C8A8006EDEE7}" dt="2022-11-13T08:25:13.034" v="2496" actId="478"/>
          <ac:spMkLst>
            <pc:docMk/>
            <pc:sldMk cId="0" sldId="258"/>
            <ac:spMk id="21" creationId="{8E5C19A3-A8FB-ABF1-62D5-64AC8D0E4D39}"/>
          </ac:spMkLst>
        </pc:spChg>
        <pc:spChg chg="add del mod">
          <ac:chgData name="ER Jie Yong" userId="2f74b95f-bc3f-4771-94db-553e86e3d05b" providerId="ADAL" clId="{1819FD35-FE22-4F5C-8CA7-C8A8006EDEE7}" dt="2022-11-13T08:25:13.034" v="2496" actId="478"/>
          <ac:spMkLst>
            <pc:docMk/>
            <pc:sldMk cId="0" sldId="258"/>
            <ac:spMk id="23" creationId="{B60B31DD-E95F-AD99-723D-270644F8EB4A}"/>
          </ac:spMkLst>
        </pc:spChg>
        <pc:spChg chg="add del mod">
          <ac:chgData name="ER Jie Yong" userId="2f74b95f-bc3f-4771-94db-553e86e3d05b" providerId="ADAL" clId="{1819FD35-FE22-4F5C-8CA7-C8A8006EDEE7}" dt="2022-11-13T08:25:13.034" v="2496" actId="478"/>
          <ac:spMkLst>
            <pc:docMk/>
            <pc:sldMk cId="0" sldId="258"/>
            <ac:spMk id="25" creationId="{1021BB97-4786-DBE8-4E30-8EE5DEAE3FD5}"/>
          </ac:spMkLst>
        </pc:spChg>
        <pc:spChg chg="add del mod">
          <ac:chgData name="ER Jie Yong" userId="2f74b95f-bc3f-4771-94db-553e86e3d05b" providerId="ADAL" clId="{1819FD35-FE22-4F5C-8CA7-C8A8006EDEE7}" dt="2022-11-13T08:25:13.034" v="2496" actId="478"/>
          <ac:spMkLst>
            <pc:docMk/>
            <pc:sldMk cId="0" sldId="258"/>
            <ac:spMk id="27" creationId="{EEE30005-4B86-A2D0-7AF2-B1192DE208AF}"/>
          </ac:spMkLst>
        </pc:spChg>
        <pc:spChg chg="add del mod">
          <ac:chgData name="ER Jie Yong" userId="2f74b95f-bc3f-4771-94db-553e86e3d05b" providerId="ADAL" clId="{1819FD35-FE22-4F5C-8CA7-C8A8006EDEE7}" dt="2022-11-13T08:25:27.620" v="2503" actId="478"/>
          <ac:spMkLst>
            <pc:docMk/>
            <pc:sldMk cId="0" sldId="258"/>
            <ac:spMk id="29" creationId="{88F89661-8084-D9D6-83EC-D145639D9E0C}"/>
          </ac:spMkLst>
        </pc:spChg>
        <pc:spChg chg="add del mod">
          <ac:chgData name="ER Jie Yong" userId="2f74b95f-bc3f-4771-94db-553e86e3d05b" providerId="ADAL" clId="{1819FD35-FE22-4F5C-8CA7-C8A8006EDEE7}" dt="2022-11-13T08:25:25.820" v="2502" actId="478"/>
          <ac:spMkLst>
            <pc:docMk/>
            <pc:sldMk cId="0" sldId="258"/>
            <ac:spMk id="31" creationId="{CD61A5E4-7BBC-8D92-9182-FE1FC3F1AF86}"/>
          </ac:spMkLst>
        </pc:spChg>
        <pc:spChg chg="mod">
          <ac:chgData name="ER Jie Yong" userId="2f74b95f-bc3f-4771-94db-553e86e3d05b" providerId="ADAL" clId="{1819FD35-FE22-4F5C-8CA7-C8A8006EDEE7}" dt="2022-11-13T08:25:01.962" v="2494" actId="20577"/>
          <ac:spMkLst>
            <pc:docMk/>
            <pc:sldMk cId="0" sldId="258"/>
            <ac:spMk id="131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34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35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36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37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38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39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40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41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42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24.374" v="2500" actId="478"/>
          <ac:spMkLst>
            <pc:docMk/>
            <pc:sldMk cId="0" sldId="258"/>
            <ac:spMk id="143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44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45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25.277" v="2501" actId="478"/>
          <ac:spMkLst>
            <pc:docMk/>
            <pc:sldMk cId="0" sldId="258"/>
            <ac:spMk id="146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47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3T08:25:10.831" v="2495" actId="478"/>
          <ac:spMkLst>
            <pc:docMk/>
            <pc:sldMk cId="0" sldId="258"/>
            <ac:spMk id="148" creationId="{00000000-0000-0000-0000-000000000000}"/>
          </ac:spMkLst>
        </pc:spChg>
        <pc:cxnChg chg="del">
          <ac:chgData name="ER Jie Yong" userId="2f74b95f-bc3f-4771-94db-553e86e3d05b" providerId="ADAL" clId="{1819FD35-FE22-4F5C-8CA7-C8A8006EDEE7}" dt="2022-11-13T08:25:10.831" v="2495" actId="478"/>
          <ac:cxnSpMkLst>
            <pc:docMk/>
            <pc:sldMk cId="0" sldId="258"/>
            <ac:cxnSpMk id="132" creationId="{00000000-0000-0000-0000-000000000000}"/>
          </ac:cxnSpMkLst>
        </pc:cxnChg>
        <pc:cxnChg chg="del">
          <ac:chgData name="ER Jie Yong" userId="2f74b95f-bc3f-4771-94db-553e86e3d05b" providerId="ADAL" clId="{1819FD35-FE22-4F5C-8CA7-C8A8006EDEE7}" dt="2022-11-13T08:25:10.831" v="2495" actId="478"/>
          <ac:cxnSpMkLst>
            <pc:docMk/>
            <pc:sldMk cId="0" sldId="258"/>
            <ac:cxnSpMk id="133" creationId="{00000000-0000-0000-0000-000000000000}"/>
          </ac:cxnSpMkLst>
        </pc:cxnChg>
        <pc:cxnChg chg="del">
          <ac:chgData name="ER Jie Yong" userId="2f74b95f-bc3f-4771-94db-553e86e3d05b" providerId="ADAL" clId="{1819FD35-FE22-4F5C-8CA7-C8A8006EDEE7}" dt="2022-11-13T08:25:10.831" v="2495" actId="478"/>
          <ac:cxnSpMkLst>
            <pc:docMk/>
            <pc:sldMk cId="0" sldId="258"/>
            <ac:cxnSpMk id="149" creationId="{00000000-0000-0000-0000-000000000000}"/>
          </ac:cxnSpMkLst>
        </pc:cxnChg>
      </pc:sldChg>
      <pc:sldChg chg="addSp delSp modSp add del mod ord modNotes">
        <pc:chgData name="ER Jie Yong" userId="2f74b95f-bc3f-4771-94db-553e86e3d05b" providerId="ADAL" clId="{1819FD35-FE22-4F5C-8CA7-C8A8006EDEE7}" dt="2022-11-15T03:15:21.705" v="5542" actId="2696"/>
        <pc:sldMkLst>
          <pc:docMk/>
          <pc:sldMk cId="0" sldId="259"/>
        </pc:sldMkLst>
        <pc:spChg chg="add del mod">
          <ac:chgData name="ER Jie Yong" userId="2f74b95f-bc3f-4771-94db-553e86e3d05b" providerId="ADAL" clId="{1819FD35-FE22-4F5C-8CA7-C8A8006EDEE7}" dt="2022-11-09T04:25:22.034" v="453" actId="21"/>
          <ac:spMkLst>
            <pc:docMk/>
            <pc:sldMk cId="0" sldId="259"/>
            <ac:spMk id="4" creationId="{B8CCBE19-530A-A770-0931-39D50B496A15}"/>
          </ac:spMkLst>
        </pc:spChg>
        <pc:spChg chg="add del mod">
          <ac:chgData name="ER Jie Yong" userId="2f74b95f-bc3f-4771-94db-553e86e3d05b" providerId="ADAL" clId="{1819FD35-FE22-4F5C-8CA7-C8A8006EDEE7}" dt="2022-11-09T04:25:21.668" v="452" actId="478"/>
          <ac:spMkLst>
            <pc:docMk/>
            <pc:sldMk cId="0" sldId="259"/>
            <ac:spMk id="6" creationId="{7664C568-0550-0044-6809-4EE5824D1D63}"/>
          </ac:spMkLst>
        </pc:spChg>
        <pc:spChg chg="add del mod">
          <ac:chgData name="ER Jie Yong" userId="2f74b95f-bc3f-4771-94db-553e86e3d05b" providerId="ADAL" clId="{1819FD35-FE22-4F5C-8CA7-C8A8006EDEE7}" dt="2022-11-09T04:25:21.306" v="451"/>
          <ac:spMkLst>
            <pc:docMk/>
            <pc:sldMk cId="0" sldId="259"/>
            <ac:spMk id="7" creationId="{E35481EF-1D2E-C4EF-95A6-BF41461724D1}"/>
          </ac:spMkLst>
        </pc:spChg>
        <pc:spChg chg="add del mod">
          <ac:chgData name="ER Jie Yong" userId="2f74b95f-bc3f-4771-94db-553e86e3d05b" providerId="ADAL" clId="{1819FD35-FE22-4F5C-8CA7-C8A8006EDEE7}" dt="2022-11-15T01:38:26.266" v="3806" actId="20577"/>
          <ac:spMkLst>
            <pc:docMk/>
            <pc:sldMk cId="0" sldId="259"/>
            <ac:spMk id="156" creationId="{00000000-0000-0000-0000-000000000000}"/>
          </ac:spMkLst>
        </pc:spChg>
        <pc:spChg chg="add del mod">
          <ac:chgData name="ER Jie Yong" userId="2f74b95f-bc3f-4771-94db-553e86e3d05b" providerId="ADAL" clId="{1819FD35-FE22-4F5C-8CA7-C8A8006EDEE7}" dt="2022-11-09T04:25:30.096" v="476" actId="20577"/>
          <ac:spMkLst>
            <pc:docMk/>
            <pc:sldMk cId="0" sldId="259"/>
            <ac:spMk id="157" creationId="{00000000-0000-0000-0000-000000000000}"/>
          </ac:spMkLst>
        </pc:spChg>
        <pc:picChg chg="add mod">
          <ac:chgData name="ER Jie Yong" userId="2f74b95f-bc3f-4771-94db-553e86e3d05b" providerId="ADAL" clId="{1819FD35-FE22-4F5C-8CA7-C8A8006EDEE7}" dt="2022-11-09T04:17:40.084" v="34" actId="1076"/>
          <ac:picMkLst>
            <pc:docMk/>
            <pc:sldMk cId="0" sldId="259"/>
            <ac:picMk id="2" creationId="{D6D6B855-F59D-2EC4-4955-966DA2501B10}"/>
          </ac:picMkLst>
        </pc:picChg>
      </pc:sldChg>
      <pc:sldChg chg="add del">
        <pc:chgData name="ER Jie Yong" userId="2f74b95f-bc3f-4771-94db-553e86e3d05b" providerId="ADAL" clId="{1819FD35-FE22-4F5C-8CA7-C8A8006EDEE7}" dt="2022-11-15T08:01:25.721" v="8113" actId="47"/>
        <pc:sldMkLst>
          <pc:docMk/>
          <pc:sldMk cId="0" sldId="260"/>
        </pc:sldMkLst>
      </pc:sldChg>
      <pc:sldChg chg="addSp delSp modSp add del mod ord modShow modNotes">
        <pc:chgData name="ER Jie Yong" userId="2f74b95f-bc3f-4771-94db-553e86e3d05b" providerId="ADAL" clId="{1819FD35-FE22-4F5C-8CA7-C8A8006EDEE7}" dt="2022-11-15T03:21:07.919" v="5576" actId="729"/>
        <pc:sldMkLst>
          <pc:docMk/>
          <pc:sldMk cId="0" sldId="261"/>
        </pc:sldMkLst>
        <pc:spChg chg="add del mod">
          <ac:chgData name="ER Jie Yong" userId="2f74b95f-bc3f-4771-94db-553e86e3d05b" providerId="ADAL" clId="{1819FD35-FE22-4F5C-8CA7-C8A8006EDEE7}" dt="2022-11-15T03:09:34.506" v="5479" actId="478"/>
          <ac:spMkLst>
            <pc:docMk/>
            <pc:sldMk cId="0" sldId="261"/>
            <ac:spMk id="4" creationId="{A3C9E9CA-E4DF-E96B-5037-8669701F58E1}"/>
          </ac:spMkLst>
        </pc:spChg>
        <pc:spChg chg="mod">
          <ac:chgData name="ER Jie Yong" userId="2f74b95f-bc3f-4771-94db-553e86e3d05b" providerId="ADAL" clId="{1819FD35-FE22-4F5C-8CA7-C8A8006EDEE7}" dt="2022-11-15T03:09:34.871" v="5480"/>
          <ac:spMkLst>
            <pc:docMk/>
            <pc:sldMk cId="0" sldId="261"/>
            <ac:spMk id="6" creationId="{91A77C5E-0FC6-C83E-0F7B-9C48B5921A15}"/>
          </ac:spMkLst>
        </pc:spChg>
        <pc:spChg chg="mod">
          <ac:chgData name="ER Jie Yong" userId="2f74b95f-bc3f-4771-94db-553e86e3d05b" providerId="ADAL" clId="{1819FD35-FE22-4F5C-8CA7-C8A8006EDEE7}" dt="2022-11-15T03:09:34.871" v="5480"/>
          <ac:spMkLst>
            <pc:docMk/>
            <pc:sldMk cId="0" sldId="261"/>
            <ac:spMk id="7" creationId="{C7C9011B-53B7-3851-FAFF-49EB1C21F11B}"/>
          </ac:spMkLst>
        </pc:spChg>
        <pc:spChg chg="add mod">
          <ac:chgData name="ER Jie Yong" userId="2f74b95f-bc3f-4771-94db-553e86e3d05b" providerId="ADAL" clId="{1819FD35-FE22-4F5C-8CA7-C8A8006EDEE7}" dt="2022-11-15T03:13:59.412" v="5532" actId="313"/>
          <ac:spMkLst>
            <pc:docMk/>
            <pc:sldMk cId="0" sldId="261"/>
            <ac:spMk id="8" creationId="{D8F89D63-1FB0-55D1-1097-2A21BB762309}"/>
          </ac:spMkLst>
        </pc:spChg>
        <pc:spChg chg="del mod">
          <ac:chgData name="ER Jie Yong" userId="2f74b95f-bc3f-4771-94db-553e86e3d05b" providerId="ADAL" clId="{1819FD35-FE22-4F5C-8CA7-C8A8006EDEE7}" dt="2022-11-15T03:09:32.358" v="5478" actId="478"/>
          <ac:spMkLst>
            <pc:docMk/>
            <pc:sldMk cId="0" sldId="261"/>
            <ac:spMk id="171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09T07:28:18.454" v="2234" actId="1076"/>
          <ac:spMkLst>
            <pc:docMk/>
            <pc:sldMk cId="0" sldId="261"/>
            <ac:spMk id="172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09T07:24:41.449" v="1969" actId="1076"/>
          <ac:spMkLst>
            <pc:docMk/>
            <pc:sldMk cId="0" sldId="261"/>
            <ac:spMk id="173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09T07:19:51.626" v="1621" actId="1076"/>
          <ac:spMkLst>
            <pc:docMk/>
            <pc:sldMk cId="0" sldId="261"/>
            <ac:spMk id="174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09T07:24:33.280" v="1968" actId="1076"/>
          <ac:spMkLst>
            <pc:docMk/>
            <pc:sldMk cId="0" sldId="261"/>
            <ac:spMk id="175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3:20:40.540" v="5575" actId="20577"/>
          <ac:spMkLst>
            <pc:docMk/>
            <pc:sldMk cId="0" sldId="261"/>
            <ac:spMk id="176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09T07:28:18.454" v="2234" actId="1076"/>
          <ac:spMkLst>
            <pc:docMk/>
            <pc:sldMk cId="0" sldId="261"/>
            <ac:spMk id="177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3:20:30.339" v="5568" actId="20577"/>
          <ac:spMkLst>
            <pc:docMk/>
            <pc:sldMk cId="0" sldId="261"/>
            <ac:spMk id="178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09T07:26:02.404" v="2213" actId="20577"/>
          <ac:spMkLst>
            <pc:docMk/>
            <pc:sldMk cId="0" sldId="261"/>
            <ac:spMk id="179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3:20:37.322" v="5572" actId="14100"/>
          <ac:spMkLst>
            <pc:docMk/>
            <pc:sldMk cId="0" sldId="261"/>
            <ac:spMk id="180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09T07:24:55.253" v="2002" actId="20577"/>
          <ac:spMkLst>
            <pc:docMk/>
            <pc:sldMk cId="0" sldId="261"/>
            <ac:spMk id="181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3:20:07.162" v="5565" actId="14100"/>
          <ac:spMkLst>
            <pc:docMk/>
            <pc:sldMk cId="0" sldId="261"/>
            <ac:spMk id="182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09T07:24:33.280" v="1968" actId="1076"/>
          <ac:spMkLst>
            <pc:docMk/>
            <pc:sldMk cId="0" sldId="261"/>
            <ac:spMk id="183" creationId="{00000000-0000-0000-0000-000000000000}"/>
          </ac:spMkLst>
        </pc:spChg>
        <pc:grpChg chg="add mod">
          <ac:chgData name="ER Jie Yong" userId="2f74b95f-bc3f-4771-94db-553e86e3d05b" providerId="ADAL" clId="{1819FD35-FE22-4F5C-8CA7-C8A8006EDEE7}" dt="2022-11-15T03:09:34.871" v="5480"/>
          <ac:grpSpMkLst>
            <pc:docMk/>
            <pc:sldMk cId="0" sldId="261"/>
            <ac:grpSpMk id="5" creationId="{E67D4451-6DBF-27B9-D798-966FD9F43176}"/>
          </ac:grpSpMkLst>
        </pc:grpChg>
        <pc:picChg chg="add mod">
          <ac:chgData name="ER Jie Yong" userId="2f74b95f-bc3f-4771-94db-553e86e3d05b" providerId="ADAL" clId="{1819FD35-FE22-4F5C-8CA7-C8A8006EDEE7}" dt="2022-11-09T07:20:05.375" v="1624" actId="1076"/>
          <ac:picMkLst>
            <pc:docMk/>
            <pc:sldMk cId="0" sldId="261"/>
            <ac:picMk id="2" creationId="{B02CD605-5EEB-962B-6919-057F7289DC48}"/>
          </ac:picMkLst>
        </pc:picChg>
      </pc:sldChg>
      <pc:sldChg chg="del modNotes">
        <pc:chgData name="ER Jie Yong" userId="2f74b95f-bc3f-4771-94db-553e86e3d05b" providerId="ADAL" clId="{1819FD35-FE22-4F5C-8CA7-C8A8006EDEE7}" dt="2022-11-15T07:54:20.276" v="8076" actId="47"/>
        <pc:sldMkLst>
          <pc:docMk/>
          <pc:sldMk cId="0" sldId="262"/>
        </pc:sldMkLst>
      </pc:sldChg>
      <pc:sldChg chg="del modNotes">
        <pc:chgData name="ER Jie Yong" userId="2f74b95f-bc3f-4771-94db-553e86e3d05b" providerId="ADAL" clId="{1819FD35-FE22-4F5C-8CA7-C8A8006EDEE7}" dt="2022-11-15T07:54:23.064" v="8077" actId="47"/>
        <pc:sldMkLst>
          <pc:docMk/>
          <pc:sldMk cId="0" sldId="263"/>
        </pc:sldMkLst>
      </pc:sldChg>
      <pc:sldChg chg="del modNotes">
        <pc:chgData name="ER Jie Yong" userId="2f74b95f-bc3f-4771-94db-553e86e3d05b" providerId="ADAL" clId="{1819FD35-FE22-4F5C-8CA7-C8A8006EDEE7}" dt="2022-11-15T07:54:18.005" v="8075" actId="47"/>
        <pc:sldMkLst>
          <pc:docMk/>
          <pc:sldMk cId="0" sldId="264"/>
        </pc:sldMkLst>
      </pc:sldChg>
      <pc:sldChg chg="addSp delSp modSp add del mod ord addAnim delAnim modAnim">
        <pc:chgData name="ER Jie Yong" userId="2f74b95f-bc3f-4771-94db-553e86e3d05b" providerId="ADAL" clId="{1819FD35-FE22-4F5C-8CA7-C8A8006EDEE7}" dt="2022-11-15T12:51:31.896" v="9085" actId="478"/>
        <pc:sldMkLst>
          <pc:docMk/>
          <pc:sldMk cId="0" sldId="265"/>
        </pc:sldMkLst>
        <pc:spChg chg="add del mod ord">
          <ac:chgData name="ER Jie Yong" userId="2f74b95f-bc3f-4771-94db-553e86e3d05b" providerId="ADAL" clId="{1819FD35-FE22-4F5C-8CA7-C8A8006EDEE7}" dt="2022-11-15T10:32:25.749" v="8963" actId="21"/>
          <ac:spMkLst>
            <pc:docMk/>
            <pc:sldMk cId="0" sldId="265"/>
            <ac:spMk id="3" creationId="{02C96B8A-A8E0-5095-9127-7BE9DE49D639}"/>
          </ac:spMkLst>
        </pc:spChg>
        <pc:spChg chg="add mod ord">
          <ac:chgData name="ER Jie Yong" userId="2f74b95f-bc3f-4771-94db-553e86e3d05b" providerId="ADAL" clId="{1819FD35-FE22-4F5C-8CA7-C8A8006EDEE7}" dt="2022-11-15T10:32:23.019" v="8962" actId="167"/>
          <ac:spMkLst>
            <pc:docMk/>
            <pc:sldMk cId="0" sldId="265"/>
            <ac:spMk id="4" creationId="{405965B2-EC80-CC7A-A8F9-96A388665002}"/>
          </ac:spMkLst>
        </pc:spChg>
        <pc:spChg chg="add del mod">
          <ac:chgData name="ER Jie Yong" userId="2f74b95f-bc3f-4771-94db-553e86e3d05b" providerId="ADAL" clId="{1819FD35-FE22-4F5C-8CA7-C8A8006EDEE7}" dt="2022-11-15T08:01:58.093" v="8124"/>
          <ac:spMkLst>
            <pc:docMk/>
            <pc:sldMk cId="0" sldId="265"/>
            <ac:spMk id="4" creationId="{48D3D0C5-4973-0910-0103-41FD236A6BFF}"/>
          </ac:spMkLst>
        </pc:spChg>
        <pc:spChg chg="mod">
          <ac:chgData name="ER Jie Yong" userId="2f74b95f-bc3f-4771-94db-553e86e3d05b" providerId="ADAL" clId="{1819FD35-FE22-4F5C-8CA7-C8A8006EDEE7}" dt="2022-11-15T08:02:46.291" v="8134" actId="207"/>
          <ac:spMkLst>
            <pc:docMk/>
            <pc:sldMk cId="0" sldId="265"/>
            <ac:spMk id="6" creationId="{D8325F12-DB24-602A-2275-0C14528A5070}"/>
          </ac:spMkLst>
        </pc:spChg>
        <pc:spChg chg="mod">
          <ac:chgData name="ER Jie Yong" userId="2f74b95f-bc3f-4771-94db-553e86e3d05b" providerId="ADAL" clId="{1819FD35-FE22-4F5C-8CA7-C8A8006EDEE7}" dt="2022-11-15T08:02:46.291" v="8134" actId="207"/>
          <ac:spMkLst>
            <pc:docMk/>
            <pc:sldMk cId="0" sldId="265"/>
            <ac:spMk id="7" creationId="{212F8358-939F-AAF7-487A-E6D1674767E6}"/>
          </ac:spMkLst>
        </pc:spChg>
        <pc:spChg chg="mod">
          <ac:chgData name="ER Jie Yong" userId="2f74b95f-bc3f-4771-94db-553e86e3d05b" providerId="ADAL" clId="{1819FD35-FE22-4F5C-8CA7-C8A8006EDEE7}" dt="2022-11-15T08:02:46.291" v="8134" actId="207"/>
          <ac:spMkLst>
            <pc:docMk/>
            <pc:sldMk cId="0" sldId="265"/>
            <ac:spMk id="8" creationId="{62333D56-9D8F-3894-2E2C-2099E34074FC}"/>
          </ac:spMkLst>
        </pc:spChg>
        <pc:spChg chg="mod">
          <ac:chgData name="ER Jie Yong" userId="2f74b95f-bc3f-4771-94db-553e86e3d05b" providerId="ADAL" clId="{1819FD35-FE22-4F5C-8CA7-C8A8006EDEE7}" dt="2022-11-15T08:02:46.291" v="8134" actId="207"/>
          <ac:spMkLst>
            <pc:docMk/>
            <pc:sldMk cId="0" sldId="265"/>
            <ac:spMk id="9" creationId="{73F1BA21-40D7-897E-9AEC-7B59E3C8DE46}"/>
          </ac:spMkLst>
        </pc:spChg>
        <pc:spChg chg="mod">
          <ac:chgData name="ER Jie Yong" userId="2f74b95f-bc3f-4771-94db-553e86e3d05b" providerId="ADAL" clId="{1819FD35-FE22-4F5C-8CA7-C8A8006EDEE7}" dt="2022-11-15T08:02:46.291" v="8134" actId="207"/>
          <ac:spMkLst>
            <pc:docMk/>
            <pc:sldMk cId="0" sldId="265"/>
            <ac:spMk id="10" creationId="{A86A5628-B53F-A489-C536-475B89B92505}"/>
          </ac:spMkLst>
        </pc:spChg>
        <pc:spChg chg="mod">
          <ac:chgData name="ER Jie Yong" userId="2f74b95f-bc3f-4771-94db-553e86e3d05b" providerId="ADAL" clId="{1819FD35-FE22-4F5C-8CA7-C8A8006EDEE7}" dt="2022-11-15T08:02:46.291" v="8134" actId="207"/>
          <ac:spMkLst>
            <pc:docMk/>
            <pc:sldMk cId="0" sldId="265"/>
            <ac:spMk id="11" creationId="{A076F4B4-D0D7-0A97-4196-506F8D2DC7E4}"/>
          </ac:spMkLst>
        </pc:spChg>
        <pc:spChg chg="mod">
          <ac:chgData name="ER Jie Yong" userId="2f74b95f-bc3f-4771-94db-553e86e3d05b" providerId="ADAL" clId="{1819FD35-FE22-4F5C-8CA7-C8A8006EDEE7}" dt="2022-11-15T08:03:14.401" v="8140" actId="207"/>
          <ac:spMkLst>
            <pc:docMk/>
            <pc:sldMk cId="0" sldId="265"/>
            <ac:spMk id="13" creationId="{70AC0802-5EC5-1D27-9A93-05A1F144DBDC}"/>
          </ac:spMkLst>
        </pc:spChg>
        <pc:spChg chg="mod">
          <ac:chgData name="ER Jie Yong" userId="2f74b95f-bc3f-4771-94db-553e86e3d05b" providerId="ADAL" clId="{1819FD35-FE22-4F5C-8CA7-C8A8006EDEE7}" dt="2022-11-15T08:03:14.401" v="8140" actId="207"/>
          <ac:spMkLst>
            <pc:docMk/>
            <pc:sldMk cId="0" sldId="265"/>
            <ac:spMk id="14" creationId="{2F8C04DC-8302-757B-775E-32A1234C75CC}"/>
          </ac:spMkLst>
        </pc:spChg>
        <pc:spChg chg="mod">
          <ac:chgData name="ER Jie Yong" userId="2f74b95f-bc3f-4771-94db-553e86e3d05b" providerId="ADAL" clId="{1819FD35-FE22-4F5C-8CA7-C8A8006EDEE7}" dt="2022-11-15T08:03:14.401" v="8140" actId="207"/>
          <ac:spMkLst>
            <pc:docMk/>
            <pc:sldMk cId="0" sldId="265"/>
            <ac:spMk id="15" creationId="{B427F520-792D-51A9-3780-0F33DA053BF4}"/>
          </ac:spMkLst>
        </pc:spChg>
        <pc:spChg chg="mod">
          <ac:chgData name="ER Jie Yong" userId="2f74b95f-bc3f-4771-94db-553e86e3d05b" providerId="ADAL" clId="{1819FD35-FE22-4F5C-8CA7-C8A8006EDEE7}" dt="2022-11-15T08:03:14.401" v="8140" actId="207"/>
          <ac:spMkLst>
            <pc:docMk/>
            <pc:sldMk cId="0" sldId="265"/>
            <ac:spMk id="16" creationId="{38FA89C0-B2F5-4F3D-5C3B-ECFC2BDA4097}"/>
          </ac:spMkLst>
        </pc:spChg>
        <pc:spChg chg="add del mod">
          <ac:chgData name="ER Jie Yong" userId="2f74b95f-bc3f-4771-94db-553e86e3d05b" providerId="ADAL" clId="{1819FD35-FE22-4F5C-8CA7-C8A8006EDEE7}" dt="2022-11-15T10:31:03.440" v="8918" actId="478"/>
          <ac:spMkLst>
            <pc:docMk/>
            <pc:sldMk cId="0" sldId="265"/>
            <ac:spMk id="17" creationId="{3D18BBC1-BD72-CB68-77B3-8C37183E2FC7}"/>
          </ac:spMkLst>
        </pc:spChg>
        <pc:spChg chg="mod">
          <ac:chgData name="ER Jie Yong" userId="2f74b95f-bc3f-4771-94db-553e86e3d05b" providerId="ADAL" clId="{1819FD35-FE22-4F5C-8CA7-C8A8006EDEE7}" dt="2022-11-15T08:03:58.941" v="8155"/>
          <ac:spMkLst>
            <pc:docMk/>
            <pc:sldMk cId="0" sldId="265"/>
            <ac:spMk id="18" creationId="{799A3EAB-C270-25C7-62AA-20C0EB8062CB}"/>
          </ac:spMkLst>
        </pc:spChg>
        <pc:spChg chg="add del mod">
          <ac:chgData name="ER Jie Yong" userId="2f74b95f-bc3f-4771-94db-553e86e3d05b" providerId="ADAL" clId="{1819FD35-FE22-4F5C-8CA7-C8A8006EDEE7}" dt="2022-11-15T10:31:07.991" v="8920" actId="478"/>
          <ac:spMkLst>
            <pc:docMk/>
            <pc:sldMk cId="0" sldId="265"/>
            <ac:spMk id="18" creationId="{C35A923B-C700-0F76-B6B0-74FA3C46C59D}"/>
          </ac:spMkLst>
        </pc:spChg>
        <pc:spChg chg="mod">
          <ac:chgData name="ER Jie Yong" userId="2f74b95f-bc3f-4771-94db-553e86e3d05b" providerId="ADAL" clId="{1819FD35-FE22-4F5C-8CA7-C8A8006EDEE7}" dt="2022-11-15T08:03:58.941" v="8155"/>
          <ac:spMkLst>
            <pc:docMk/>
            <pc:sldMk cId="0" sldId="265"/>
            <ac:spMk id="19" creationId="{9702A9EC-6D81-FC9E-E435-82A07131C3AF}"/>
          </ac:spMkLst>
        </pc:spChg>
        <pc:spChg chg="add mod ord">
          <ac:chgData name="ER Jie Yong" userId="2f74b95f-bc3f-4771-94db-553e86e3d05b" providerId="ADAL" clId="{1819FD35-FE22-4F5C-8CA7-C8A8006EDEE7}" dt="2022-11-15T10:32:31.254" v="8964" actId="14100"/>
          <ac:spMkLst>
            <pc:docMk/>
            <pc:sldMk cId="0" sldId="265"/>
            <ac:spMk id="19" creationId="{BA525BEA-3D27-011F-A827-007E749C6412}"/>
          </ac:spMkLst>
        </pc:spChg>
        <pc:spChg chg="mod">
          <ac:chgData name="ER Jie Yong" userId="2f74b95f-bc3f-4771-94db-553e86e3d05b" providerId="ADAL" clId="{1819FD35-FE22-4F5C-8CA7-C8A8006EDEE7}" dt="2022-11-15T08:03:58.941" v="8155"/>
          <ac:spMkLst>
            <pc:docMk/>
            <pc:sldMk cId="0" sldId="265"/>
            <ac:spMk id="20" creationId="{552BFA7E-4D58-4396-C003-97F3A2011A91}"/>
          </ac:spMkLst>
        </pc:spChg>
        <pc:spChg chg="add del mod">
          <ac:chgData name="ER Jie Yong" userId="2f74b95f-bc3f-4771-94db-553e86e3d05b" providerId="ADAL" clId="{1819FD35-FE22-4F5C-8CA7-C8A8006EDEE7}" dt="2022-11-15T12:51:31.896" v="9085" actId="478"/>
          <ac:spMkLst>
            <pc:docMk/>
            <pc:sldMk cId="0" sldId="265"/>
            <ac:spMk id="20" creationId="{884285CB-9FCD-3B3B-BB7D-FDA411A58FB0}"/>
          </ac:spMkLst>
        </pc:spChg>
        <pc:spChg chg="mod">
          <ac:chgData name="ER Jie Yong" userId="2f74b95f-bc3f-4771-94db-553e86e3d05b" providerId="ADAL" clId="{1819FD35-FE22-4F5C-8CA7-C8A8006EDEE7}" dt="2022-11-15T08:03:58.941" v="8155"/>
          <ac:spMkLst>
            <pc:docMk/>
            <pc:sldMk cId="0" sldId="265"/>
            <ac:spMk id="21" creationId="{D404CBD5-AC94-22BE-9372-D36A5F4100B6}"/>
          </ac:spMkLst>
        </pc:spChg>
        <pc:spChg chg="mod">
          <ac:chgData name="ER Jie Yong" userId="2f74b95f-bc3f-4771-94db-553e86e3d05b" providerId="ADAL" clId="{1819FD35-FE22-4F5C-8CA7-C8A8006EDEE7}" dt="2022-11-15T08:03:58.941" v="8155"/>
          <ac:spMkLst>
            <pc:docMk/>
            <pc:sldMk cId="0" sldId="265"/>
            <ac:spMk id="22" creationId="{83046E5C-A61E-BE8E-4345-DC1F2ADD6C53}"/>
          </ac:spMkLst>
        </pc:spChg>
        <pc:spChg chg="mod">
          <ac:chgData name="ER Jie Yong" userId="2f74b95f-bc3f-4771-94db-553e86e3d05b" providerId="ADAL" clId="{1819FD35-FE22-4F5C-8CA7-C8A8006EDEE7}" dt="2022-11-15T08:03:58.941" v="8155"/>
          <ac:spMkLst>
            <pc:docMk/>
            <pc:sldMk cId="0" sldId="265"/>
            <ac:spMk id="23" creationId="{6C2E8E7E-3EAC-9E26-97B3-BB458CFB53AA}"/>
          </ac:spMkLst>
        </pc:spChg>
        <pc:spChg chg="mod ord">
          <ac:chgData name="ER Jie Yong" userId="2f74b95f-bc3f-4771-94db-553e86e3d05b" providerId="ADAL" clId="{1819FD35-FE22-4F5C-8CA7-C8A8006EDEE7}" dt="2022-11-15T08:04:26.733" v="8168" actId="1076"/>
          <ac:spMkLst>
            <pc:docMk/>
            <pc:sldMk cId="0" sldId="265"/>
            <ac:spMk id="241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47:48.962" v="3920" actId="1036"/>
          <ac:spMkLst>
            <pc:docMk/>
            <pc:sldMk cId="0" sldId="265"/>
            <ac:spMk id="242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47:48.962" v="3920" actId="1036"/>
          <ac:spMkLst>
            <pc:docMk/>
            <pc:sldMk cId="0" sldId="265"/>
            <ac:spMk id="243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47:48.962" v="3920" actId="1036"/>
          <ac:spMkLst>
            <pc:docMk/>
            <pc:sldMk cId="0" sldId="265"/>
            <ac:spMk id="244" creationId="{00000000-0000-0000-0000-000000000000}"/>
          </ac:spMkLst>
        </pc:spChg>
        <pc:spChg chg="add del">
          <ac:chgData name="ER Jie Yong" userId="2f74b95f-bc3f-4771-94db-553e86e3d05b" providerId="ADAL" clId="{1819FD35-FE22-4F5C-8CA7-C8A8006EDEE7}" dt="2022-11-15T08:03:16.451" v="8141" actId="478"/>
          <ac:spMkLst>
            <pc:docMk/>
            <pc:sldMk cId="0" sldId="265"/>
            <ac:spMk id="261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10:29:52.670" v="8890" actId="20577"/>
          <ac:spMkLst>
            <pc:docMk/>
            <pc:sldMk cId="0" sldId="265"/>
            <ac:spMk id="272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48:08.324" v="3944" actId="20577"/>
          <ac:spMkLst>
            <pc:docMk/>
            <pc:sldMk cId="0" sldId="265"/>
            <ac:spMk id="273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47:48.962" v="3920" actId="1036"/>
          <ac:spMkLst>
            <pc:docMk/>
            <pc:sldMk cId="0" sldId="265"/>
            <ac:spMk id="274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47:48.962" v="3920" actId="1036"/>
          <ac:spMkLst>
            <pc:docMk/>
            <pc:sldMk cId="0" sldId="265"/>
            <ac:spMk id="275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47:48.962" v="3920" actId="1036"/>
          <ac:spMkLst>
            <pc:docMk/>
            <pc:sldMk cId="0" sldId="265"/>
            <ac:spMk id="276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58:54.504" v="4334" actId="14100"/>
          <ac:spMkLst>
            <pc:docMk/>
            <pc:sldMk cId="0" sldId="265"/>
            <ac:spMk id="277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5T08:02:51.489" v="8136" actId="478"/>
          <ac:spMkLst>
            <pc:docMk/>
            <pc:sldMk cId="0" sldId="265"/>
            <ac:spMk id="283" creationId="{00000000-0000-0000-0000-000000000000}"/>
          </ac:spMkLst>
        </pc:spChg>
        <pc:grpChg chg="add del mod ord">
          <ac:chgData name="ER Jie Yong" userId="2f74b95f-bc3f-4771-94db-553e86e3d05b" providerId="ADAL" clId="{1819FD35-FE22-4F5C-8CA7-C8A8006EDEE7}" dt="2022-11-15T08:04:34.582" v="8169" actId="167"/>
          <ac:grpSpMkLst>
            <pc:docMk/>
            <pc:sldMk cId="0" sldId="265"/>
            <ac:grpSpMk id="5" creationId="{A349703A-92C2-8528-1E34-BBC5F1AFA77E}"/>
          </ac:grpSpMkLst>
        </pc:grpChg>
        <pc:grpChg chg="add del mod ord">
          <ac:chgData name="ER Jie Yong" userId="2f74b95f-bc3f-4771-94db-553e86e3d05b" providerId="ADAL" clId="{1819FD35-FE22-4F5C-8CA7-C8A8006EDEE7}" dt="2022-11-15T08:04:36.473" v="8170" actId="167"/>
          <ac:grpSpMkLst>
            <pc:docMk/>
            <pc:sldMk cId="0" sldId="265"/>
            <ac:grpSpMk id="12" creationId="{7601C7DA-3887-5DA9-50F7-AED9EF60177D}"/>
          </ac:grpSpMkLst>
        </pc:grpChg>
        <pc:grpChg chg="add del mod">
          <ac:chgData name="ER Jie Yong" userId="2f74b95f-bc3f-4771-94db-553e86e3d05b" providerId="ADAL" clId="{1819FD35-FE22-4F5C-8CA7-C8A8006EDEE7}" dt="2022-11-15T08:04:02.282" v="8156"/>
          <ac:grpSpMkLst>
            <pc:docMk/>
            <pc:sldMk cId="0" sldId="265"/>
            <ac:grpSpMk id="17" creationId="{14C6D71A-97AD-CACA-E5A1-6FD759E5A8E1}"/>
          </ac:grpSpMkLst>
        </pc:grpChg>
        <pc:grpChg chg="mod">
          <ac:chgData name="ER Jie Yong" userId="2f74b95f-bc3f-4771-94db-553e86e3d05b" providerId="ADAL" clId="{1819FD35-FE22-4F5C-8CA7-C8A8006EDEE7}" dt="2022-11-15T01:47:48.962" v="3920" actId="1036"/>
          <ac:grpSpMkLst>
            <pc:docMk/>
            <pc:sldMk cId="0" sldId="265"/>
            <ac:grpSpMk id="245" creationId="{00000000-0000-0000-0000-000000000000}"/>
          </ac:grpSpMkLst>
        </pc:grpChg>
        <pc:grpChg chg="add del mod">
          <ac:chgData name="ER Jie Yong" userId="2f74b95f-bc3f-4771-94db-553e86e3d05b" providerId="ADAL" clId="{1819FD35-FE22-4F5C-8CA7-C8A8006EDEE7}" dt="2022-11-15T08:04:08.616" v="8162" actId="478"/>
          <ac:grpSpMkLst>
            <pc:docMk/>
            <pc:sldMk cId="0" sldId="265"/>
            <ac:grpSpMk id="260" creationId="{00000000-0000-0000-0000-000000000000}"/>
          </ac:grpSpMkLst>
        </pc:grpChg>
        <pc:grpChg chg="add del mod">
          <ac:chgData name="ER Jie Yong" userId="2f74b95f-bc3f-4771-94db-553e86e3d05b" providerId="ADAL" clId="{1819FD35-FE22-4F5C-8CA7-C8A8006EDEE7}" dt="2022-11-15T08:04:10.032" v="8163" actId="478"/>
          <ac:grpSpMkLst>
            <pc:docMk/>
            <pc:sldMk cId="0" sldId="265"/>
            <ac:grpSpMk id="278" creationId="{00000000-0000-0000-0000-000000000000}"/>
          </ac:grpSpMkLst>
        </pc:grpChg>
        <pc:picChg chg="add mod ord">
          <ac:chgData name="ER Jie Yong" userId="2f74b95f-bc3f-4771-94db-553e86e3d05b" providerId="ADAL" clId="{1819FD35-FE22-4F5C-8CA7-C8A8006EDEE7}" dt="2022-11-15T08:04:26.733" v="8168" actId="1076"/>
          <ac:picMkLst>
            <pc:docMk/>
            <pc:sldMk cId="0" sldId="265"/>
            <ac:picMk id="2" creationId="{61ADC7D1-FEBF-9336-D10A-60BABFEA4E85}"/>
          </ac:picMkLst>
        </pc:picChg>
      </pc:sldChg>
      <pc:sldChg chg="addSp delSp modSp mod ord setBg modNotes modNotesTx">
        <pc:chgData name="ER Jie Yong" userId="2f74b95f-bc3f-4771-94db-553e86e3d05b" providerId="ADAL" clId="{1819FD35-FE22-4F5C-8CA7-C8A8006EDEE7}" dt="2022-11-15T13:35:31.122" v="9245"/>
        <pc:sldMkLst>
          <pc:docMk/>
          <pc:sldMk cId="0" sldId="266"/>
        </pc:sldMkLst>
        <pc:spChg chg="add del mod">
          <ac:chgData name="ER Jie Yong" userId="2f74b95f-bc3f-4771-94db-553e86e3d05b" providerId="ADAL" clId="{1819FD35-FE22-4F5C-8CA7-C8A8006EDEE7}" dt="2022-11-15T02:14:20.568" v="4666"/>
          <ac:spMkLst>
            <pc:docMk/>
            <pc:sldMk cId="0" sldId="266"/>
            <ac:spMk id="2" creationId="{58F6666C-4AA3-24EF-C976-46A69CCACF13}"/>
          </ac:spMkLst>
        </pc:spChg>
        <pc:spChg chg="add del mod">
          <ac:chgData name="ER Jie Yong" userId="2f74b95f-bc3f-4771-94db-553e86e3d05b" providerId="ADAL" clId="{1819FD35-FE22-4F5C-8CA7-C8A8006EDEE7}" dt="2022-11-15T02:14:20.568" v="4666"/>
          <ac:spMkLst>
            <pc:docMk/>
            <pc:sldMk cId="0" sldId="266"/>
            <ac:spMk id="3" creationId="{018D93EE-B3AD-06BE-B7EB-F39F6D362B86}"/>
          </ac:spMkLst>
        </pc:spChg>
        <pc:spChg chg="add del mod">
          <ac:chgData name="ER Jie Yong" userId="2f74b95f-bc3f-4771-94db-553e86e3d05b" providerId="ADAL" clId="{1819FD35-FE22-4F5C-8CA7-C8A8006EDEE7}" dt="2022-11-15T02:15:59.689" v="4686" actId="478"/>
          <ac:spMkLst>
            <pc:docMk/>
            <pc:sldMk cId="0" sldId="266"/>
            <ac:spMk id="4" creationId="{957FB164-2C38-85B0-71EE-A3E6DC2DD403}"/>
          </ac:spMkLst>
        </pc:spChg>
        <pc:spChg chg="add mod">
          <ac:chgData name="ER Jie Yong" userId="2f74b95f-bc3f-4771-94db-553e86e3d05b" providerId="ADAL" clId="{1819FD35-FE22-4F5C-8CA7-C8A8006EDEE7}" dt="2022-11-15T02:18:03.957" v="4712" actId="207"/>
          <ac:spMkLst>
            <pc:docMk/>
            <pc:sldMk cId="0" sldId="266"/>
            <ac:spMk id="5" creationId="{529FF39D-9436-0D3A-8ADE-3FFDE3506D11}"/>
          </ac:spMkLst>
        </pc:spChg>
        <pc:spChg chg="add mod">
          <ac:chgData name="ER Jie Yong" userId="2f74b95f-bc3f-4771-94db-553e86e3d05b" providerId="ADAL" clId="{1819FD35-FE22-4F5C-8CA7-C8A8006EDEE7}" dt="2022-11-15T02:18:03.957" v="4712" actId="207"/>
          <ac:spMkLst>
            <pc:docMk/>
            <pc:sldMk cId="0" sldId="266"/>
            <ac:spMk id="6" creationId="{9EFDC9DD-F284-82E1-BD9D-8FA64404225E}"/>
          </ac:spMkLst>
        </pc:spChg>
        <pc:spChg chg="add mod">
          <ac:chgData name="ER Jie Yong" userId="2f74b95f-bc3f-4771-94db-553e86e3d05b" providerId="ADAL" clId="{1819FD35-FE22-4F5C-8CA7-C8A8006EDEE7}" dt="2022-11-15T02:26:00.026" v="4800"/>
          <ac:spMkLst>
            <pc:docMk/>
            <pc:sldMk cId="0" sldId="266"/>
            <ac:spMk id="10" creationId="{5FBBB876-C9B6-B829-2128-C00B94B30BAF}"/>
          </ac:spMkLst>
        </pc:spChg>
        <pc:spChg chg="mod">
          <ac:chgData name="ER Jie Yong" userId="2f74b95f-bc3f-4771-94db-553e86e3d05b" providerId="ADAL" clId="{1819FD35-FE22-4F5C-8CA7-C8A8006EDEE7}" dt="2022-11-15T07:02:48.178" v="6988" actId="1076"/>
          <ac:spMkLst>
            <pc:docMk/>
            <pc:sldMk cId="0" sldId="266"/>
            <ac:spMk id="288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02:41.106" v="6987" actId="20577"/>
          <ac:spMkLst>
            <pc:docMk/>
            <pc:sldMk cId="0" sldId="266"/>
            <ac:spMk id="289" creationId="{00000000-0000-0000-0000-000000000000}"/>
          </ac:spMkLst>
        </pc:spChg>
        <pc:grpChg chg="add del mod">
          <ac:chgData name="ER Jie Yong" userId="2f74b95f-bc3f-4771-94db-553e86e3d05b" providerId="ADAL" clId="{1819FD35-FE22-4F5C-8CA7-C8A8006EDEE7}" dt="2022-11-15T02:18:06.871" v="4713" actId="21"/>
          <ac:grpSpMkLst>
            <pc:docMk/>
            <pc:sldMk cId="0" sldId="266"/>
            <ac:grpSpMk id="7" creationId="{C5F25AE2-C3E4-FB2A-1F20-014709EBA565}"/>
          </ac:grpSpMkLst>
        </pc:grpChg>
        <pc:picChg chg="add mod">
          <ac:chgData name="ER Jie Yong" userId="2f74b95f-bc3f-4771-94db-553e86e3d05b" providerId="ADAL" clId="{1819FD35-FE22-4F5C-8CA7-C8A8006EDEE7}" dt="2022-11-15T02:25:08.704" v="4796" actId="1076"/>
          <ac:picMkLst>
            <pc:docMk/>
            <pc:sldMk cId="0" sldId="266"/>
            <ac:picMk id="8" creationId="{C25EA461-F1CE-1E78-0603-C84DE1275828}"/>
          </ac:picMkLst>
        </pc:picChg>
      </pc:sldChg>
      <pc:sldChg chg="del modNotes">
        <pc:chgData name="ER Jie Yong" userId="2f74b95f-bc3f-4771-94db-553e86e3d05b" providerId="ADAL" clId="{1819FD35-FE22-4F5C-8CA7-C8A8006EDEE7}" dt="2022-11-15T07:54:15.617" v="8073" actId="47"/>
        <pc:sldMkLst>
          <pc:docMk/>
          <pc:sldMk cId="0" sldId="267"/>
        </pc:sldMkLst>
      </pc:sldChg>
      <pc:sldChg chg="del">
        <pc:chgData name="ER Jie Yong" userId="2f74b95f-bc3f-4771-94db-553e86e3d05b" providerId="ADAL" clId="{1819FD35-FE22-4F5C-8CA7-C8A8006EDEE7}" dt="2022-11-15T07:54:16.724" v="8074" actId="47"/>
        <pc:sldMkLst>
          <pc:docMk/>
          <pc:sldMk cId="0" sldId="268"/>
        </pc:sldMkLst>
      </pc:sldChg>
      <pc:sldChg chg="del modNotes">
        <pc:chgData name="ER Jie Yong" userId="2f74b95f-bc3f-4771-94db-553e86e3d05b" providerId="ADAL" clId="{1819FD35-FE22-4F5C-8CA7-C8A8006EDEE7}" dt="2022-11-15T07:54:13.475" v="8071" actId="47"/>
        <pc:sldMkLst>
          <pc:docMk/>
          <pc:sldMk cId="0" sldId="269"/>
        </pc:sldMkLst>
      </pc:sldChg>
      <pc:sldChg chg="del modNotes">
        <pc:chgData name="ER Jie Yong" userId="2f74b95f-bc3f-4771-94db-553e86e3d05b" providerId="ADAL" clId="{1819FD35-FE22-4F5C-8CA7-C8A8006EDEE7}" dt="2022-11-15T07:54:14.115" v="8072" actId="47"/>
        <pc:sldMkLst>
          <pc:docMk/>
          <pc:sldMk cId="0" sldId="270"/>
        </pc:sldMkLst>
      </pc:sldChg>
      <pc:sldChg chg="del modNotes">
        <pc:chgData name="ER Jie Yong" userId="2f74b95f-bc3f-4771-94db-553e86e3d05b" providerId="ADAL" clId="{1819FD35-FE22-4F5C-8CA7-C8A8006EDEE7}" dt="2022-11-15T07:54:11.667" v="8070" actId="47"/>
        <pc:sldMkLst>
          <pc:docMk/>
          <pc:sldMk cId="0" sldId="271"/>
        </pc:sldMkLst>
      </pc:sldChg>
      <pc:sldChg chg="del modNotes">
        <pc:chgData name="ER Jie Yong" userId="2f74b95f-bc3f-4771-94db-553e86e3d05b" providerId="ADAL" clId="{1819FD35-FE22-4F5C-8CA7-C8A8006EDEE7}" dt="2022-11-15T08:01:25.721" v="8113" actId="47"/>
        <pc:sldMkLst>
          <pc:docMk/>
          <pc:sldMk cId="0" sldId="272"/>
        </pc:sldMkLst>
      </pc:sldChg>
      <pc:sldChg chg="del">
        <pc:chgData name="ER Jie Yong" userId="2f74b95f-bc3f-4771-94db-553e86e3d05b" providerId="ADAL" clId="{1819FD35-FE22-4F5C-8CA7-C8A8006EDEE7}" dt="2022-11-15T08:01:25.721" v="8113" actId="47"/>
        <pc:sldMkLst>
          <pc:docMk/>
          <pc:sldMk cId="0" sldId="273"/>
        </pc:sldMkLst>
      </pc:sldChg>
      <pc:sldChg chg="del modNotes">
        <pc:chgData name="ER Jie Yong" userId="2f74b95f-bc3f-4771-94db-553e86e3d05b" providerId="ADAL" clId="{1819FD35-FE22-4F5C-8CA7-C8A8006EDEE7}" dt="2022-11-15T08:01:25.721" v="8113" actId="47"/>
        <pc:sldMkLst>
          <pc:docMk/>
          <pc:sldMk cId="0" sldId="274"/>
        </pc:sldMkLst>
      </pc:sldChg>
      <pc:sldChg chg="addSp delSp modSp del mod modNotes">
        <pc:chgData name="ER Jie Yong" userId="2f74b95f-bc3f-4771-94db-553e86e3d05b" providerId="ADAL" clId="{1819FD35-FE22-4F5C-8CA7-C8A8006EDEE7}" dt="2022-11-15T08:01:25.721" v="8113" actId="47"/>
        <pc:sldMkLst>
          <pc:docMk/>
          <pc:sldMk cId="0" sldId="275"/>
        </pc:sldMkLst>
        <pc:spChg chg="mod">
          <ac:chgData name="ER Jie Yong" userId="2f74b95f-bc3f-4771-94db-553e86e3d05b" providerId="ADAL" clId="{1819FD35-FE22-4F5C-8CA7-C8A8006EDEE7}" dt="2022-11-15T07:50:38.657" v="7955" actId="207"/>
          <ac:spMkLst>
            <pc:docMk/>
            <pc:sldMk cId="0" sldId="275"/>
            <ac:spMk id="3" creationId="{5AAFFD44-1F9A-339D-5B0B-B2A4A395F590}"/>
          </ac:spMkLst>
        </pc:spChg>
        <pc:spChg chg="mod">
          <ac:chgData name="ER Jie Yong" userId="2f74b95f-bc3f-4771-94db-553e86e3d05b" providerId="ADAL" clId="{1819FD35-FE22-4F5C-8CA7-C8A8006EDEE7}" dt="2022-11-15T07:50:38.657" v="7955" actId="207"/>
          <ac:spMkLst>
            <pc:docMk/>
            <pc:sldMk cId="0" sldId="275"/>
            <ac:spMk id="4" creationId="{64116CB4-8052-8B63-9E67-5574526D1CB1}"/>
          </ac:spMkLst>
        </pc:spChg>
        <pc:grpChg chg="add del mod">
          <ac:chgData name="ER Jie Yong" userId="2f74b95f-bc3f-4771-94db-553e86e3d05b" providerId="ADAL" clId="{1819FD35-FE22-4F5C-8CA7-C8A8006EDEE7}" dt="2022-11-15T07:50:39.509" v="7956" actId="21"/>
          <ac:grpSpMkLst>
            <pc:docMk/>
            <pc:sldMk cId="0" sldId="275"/>
            <ac:grpSpMk id="2" creationId="{D96A71D3-13A2-50DB-A272-35B192ACFA47}"/>
          </ac:grpSpMkLst>
        </pc:grpChg>
      </pc:sldChg>
      <pc:sldChg chg="addSp delSp modSp mod ord modNotes">
        <pc:chgData name="ER Jie Yong" userId="2f74b95f-bc3f-4771-94db-553e86e3d05b" providerId="ADAL" clId="{1819FD35-FE22-4F5C-8CA7-C8A8006EDEE7}" dt="2022-11-15T08:07:10.139" v="8312" actId="20577"/>
        <pc:sldMkLst>
          <pc:docMk/>
          <pc:sldMk cId="0" sldId="276"/>
        </pc:sldMkLst>
        <pc:spChg chg="mod">
          <ac:chgData name="ER Jie Yong" userId="2f74b95f-bc3f-4771-94db-553e86e3d05b" providerId="ADAL" clId="{1819FD35-FE22-4F5C-8CA7-C8A8006EDEE7}" dt="2022-11-15T08:07:10.139" v="8312" actId="20577"/>
          <ac:spMkLst>
            <pc:docMk/>
            <pc:sldMk cId="0" sldId="276"/>
            <ac:spMk id="468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41:54.020" v="7479" actId="20577"/>
          <ac:spMkLst>
            <pc:docMk/>
            <pc:sldMk cId="0" sldId="276"/>
            <ac:spMk id="469" creationId="{00000000-0000-0000-0000-000000000000}"/>
          </ac:spMkLst>
        </pc:spChg>
        <pc:picChg chg="add mod">
          <ac:chgData name="ER Jie Yong" userId="2f74b95f-bc3f-4771-94db-553e86e3d05b" providerId="ADAL" clId="{1819FD35-FE22-4F5C-8CA7-C8A8006EDEE7}" dt="2022-11-15T07:45:59.978" v="7906" actId="14100"/>
          <ac:picMkLst>
            <pc:docMk/>
            <pc:sldMk cId="0" sldId="276"/>
            <ac:picMk id="1026" creationId="{BA2AEF55-6426-6B08-C6AA-98398E249288}"/>
          </ac:picMkLst>
        </pc:picChg>
        <pc:picChg chg="add mod">
          <ac:chgData name="ER Jie Yong" userId="2f74b95f-bc3f-4771-94db-553e86e3d05b" providerId="ADAL" clId="{1819FD35-FE22-4F5C-8CA7-C8A8006EDEE7}" dt="2022-11-15T07:46:07.763" v="7910" actId="1076"/>
          <ac:picMkLst>
            <pc:docMk/>
            <pc:sldMk cId="0" sldId="276"/>
            <ac:picMk id="1028" creationId="{89DCE304-A4F1-45BC-B77E-671148EDCA87}"/>
          </ac:picMkLst>
        </pc:picChg>
        <pc:picChg chg="add del mod">
          <ac:chgData name="ER Jie Yong" userId="2f74b95f-bc3f-4771-94db-553e86e3d05b" providerId="ADAL" clId="{1819FD35-FE22-4F5C-8CA7-C8A8006EDEE7}" dt="2022-11-15T07:46:45.409" v="7916" actId="478"/>
          <ac:picMkLst>
            <pc:docMk/>
            <pc:sldMk cId="0" sldId="276"/>
            <ac:picMk id="1030" creationId="{B1155565-95EC-FB88-5A91-C5B7207FD80A}"/>
          </ac:picMkLst>
        </pc:picChg>
        <pc:picChg chg="add mod">
          <ac:chgData name="ER Jie Yong" userId="2f74b95f-bc3f-4771-94db-553e86e3d05b" providerId="ADAL" clId="{1819FD35-FE22-4F5C-8CA7-C8A8006EDEE7}" dt="2022-11-15T07:46:49.537" v="7919" actId="1076"/>
          <ac:picMkLst>
            <pc:docMk/>
            <pc:sldMk cId="0" sldId="276"/>
            <ac:picMk id="1032" creationId="{D271EFBF-F141-083D-FB38-503E9176ACA8}"/>
          </ac:picMkLst>
        </pc:picChg>
      </pc:sldChg>
      <pc:sldChg chg="del modNotes">
        <pc:chgData name="ER Jie Yong" userId="2f74b95f-bc3f-4771-94db-553e86e3d05b" providerId="ADAL" clId="{1819FD35-FE22-4F5C-8CA7-C8A8006EDEE7}" dt="2022-11-15T08:01:25.721" v="8113" actId="47"/>
        <pc:sldMkLst>
          <pc:docMk/>
          <pc:sldMk cId="0" sldId="277"/>
        </pc:sldMkLst>
      </pc:sldChg>
      <pc:sldChg chg="del">
        <pc:chgData name="ER Jie Yong" userId="2f74b95f-bc3f-4771-94db-553e86e3d05b" providerId="ADAL" clId="{1819FD35-FE22-4F5C-8CA7-C8A8006EDEE7}" dt="2022-11-15T08:01:27.214" v="8114" actId="47"/>
        <pc:sldMkLst>
          <pc:docMk/>
          <pc:sldMk cId="0" sldId="278"/>
        </pc:sldMkLst>
      </pc:sldChg>
      <pc:sldChg chg="del">
        <pc:chgData name="ER Jie Yong" userId="2f74b95f-bc3f-4771-94db-553e86e3d05b" providerId="ADAL" clId="{1819FD35-FE22-4F5C-8CA7-C8A8006EDEE7}" dt="2022-11-15T08:01:27.853" v="8115" actId="47"/>
        <pc:sldMkLst>
          <pc:docMk/>
          <pc:sldMk cId="0" sldId="279"/>
        </pc:sldMkLst>
      </pc:sldChg>
      <pc:sldChg chg="del">
        <pc:chgData name="ER Jie Yong" userId="2f74b95f-bc3f-4771-94db-553e86e3d05b" providerId="ADAL" clId="{1819FD35-FE22-4F5C-8CA7-C8A8006EDEE7}" dt="2022-11-15T08:01:28.940" v="8116" actId="47"/>
        <pc:sldMkLst>
          <pc:docMk/>
          <pc:sldMk cId="0" sldId="280"/>
        </pc:sldMkLst>
      </pc:sldChg>
      <pc:sldChg chg="add del">
        <pc:chgData name="ER Jie Yong" userId="2f74b95f-bc3f-4771-94db-553e86e3d05b" providerId="ADAL" clId="{1819FD35-FE22-4F5C-8CA7-C8A8006EDEE7}" dt="2022-11-15T08:02:09.831" v="8131" actId="47"/>
        <pc:sldMkLst>
          <pc:docMk/>
          <pc:sldMk cId="0" sldId="281"/>
        </pc:sldMkLst>
      </pc:sldChg>
      <pc:sldChg chg="add del">
        <pc:chgData name="ER Jie Yong" userId="2f74b95f-bc3f-4771-94db-553e86e3d05b" providerId="ADAL" clId="{1819FD35-FE22-4F5C-8CA7-C8A8006EDEE7}" dt="2022-11-15T08:02:10.513" v="8132" actId="47"/>
        <pc:sldMkLst>
          <pc:docMk/>
          <pc:sldMk cId="0" sldId="282"/>
        </pc:sldMkLst>
      </pc:sldChg>
      <pc:sldChg chg="del">
        <pc:chgData name="ER Jie Yong" userId="2f74b95f-bc3f-4771-94db-553e86e3d05b" providerId="ADAL" clId="{1819FD35-FE22-4F5C-8CA7-C8A8006EDEE7}" dt="2022-11-15T08:05:29.922" v="8174" actId="47"/>
        <pc:sldMkLst>
          <pc:docMk/>
          <pc:sldMk cId="0" sldId="283"/>
        </pc:sldMkLst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84"/>
        </pc:sldMkLst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85"/>
        </pc:sldMkLst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86"/>
        </pc:sldMkLst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87"/>
        </pc:sldMkLst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88"/>
        </pc:sldMkLst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89"/>
        </pc:sldMkLst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90"/>
        </pc:sldMkLst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91"/>
        </pc:sldMkLst>
      </pc:sldChg>
      <pc:sldChg chg="modSp del mod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92"/>
        </pc:sldMkLst>
        <pc:spChg chg="mod">
          <ac:chgData name="ER Jie Yong" userId="2f74b95f-bc3f-4771-94db-553e86e3d05b" providerId="ADAL" clId="{1819FD35-FE22-4F5C-8CA7-C8A8006EDEE7}" dt="2022-11-15T08:02:06.350" v="8128" actId="1076"/>
          <ac:spMkLst>
            <pc:docMk/>
            <pc:sldMk cId="0" sldId="292"/>
            <ac:spMk id="7989" creationId="{00000000-0000-0000-0000-000000000000}"/>
          </ac:spMkLst>
        </pc:spChg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93"/>
        </pc:sldMkLst>
      </pc:sldChg>
      <pc:sldChg chg="del">
        <pc:chgData name="ER Jie Yong" userId="2f74b95f-bc3f-4771-94db-553e86e3d05b" providerId="ADAL" clId="{1819FD35-FE22-4F5C-8CA7-C8A8006EDEE7}" dt="2022-11-15T08:05:28.572" v="8173" actId="47"/>
        <pc:sldMkLst>
          <pc:docMk/>
          <pc:sldMk cId="0" sldId="294"/>
        </pc:sldMkLst>
      </pc:sldChg>
      <pc:sldChg chg="addSp delSp modSp add del mod">
        <pc:chgData name="ER Jie Yong" userId="2f74b95f-bc3f-4771-94db-553e86e3d05b" providerId="ADAL" clId="{1819FD35-FE22-4F5C-8CA7-C8A8006EDEE7}" dt="2022-11-15T09:49:56.234" v="8430" actId="20577"/>
        <pc:sldMkLst>
          <pc:docMk/>
          <pc:sldMk cId="811088526" sldId="295"/>
        </pc:sldMkLst>
        <pc:spChg chg="ord">
          <ac:chgData name="ER Jie Yong" userId="2f74b95f-bc3f-4771-94db-553e86e3d05b" providerId="ADAL" clId="{1819FD35-FE22-4F5C-8CA7-C8A8006EDEE7}" dt="2022-11-09T04:16:32.876" v="11" actId="167"/>
          <ac:spMkLst>
            <pc:docMk/>
            <pc:sldMk cId="811088526" sldId="295"/>
            <ac:spMk id="163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9:49:56.234" v="8430" actId="20577"/>
          <ac:spMkLst>
            <pc:docMk/>
            <pc:sldMk cId="811088526" sldId="295"/>
            <ac:spMk id="165" creationId="{00000000-0000-0000-0000-000000000000}"/>
          </ac:spMkLst>
        </pc:spChg>
        <pc:picChg chg="del">
          <ac:chgData name="ER Jie Yong" userId="2f74b95f-bc3f-4771-94db-553e86e3d05b" providerId="ADAL" clId="{1819FD35-FE22-4F5C-8CA7-C8A8006EDEE7}" dt="2022-11-09T04:16:34.974" v="12" actId="21"/>
          <ac:picMkLst>
            <pc:docMk/>
            <pc:sldMk cId="811088526" sldId="295"/>
            <ac:picMk id="4098" creationId="{3CDA2080-569B-1496-BFA2-0A2EDD845727}"/>
          </ac:picMkLst>
        </pc:picChg>
        <pc:picChg chg="add mod">
          <ac:chgData name="ER Jie Yong" userId="2f74b95f-bc3f-4771-94db-553e86e3d05b" providerId="ADAL" clId="{1819FD35-FE22-4F5C-8CA7-C8A8006EDEE7}" dt="2022-11-09T04:16:36.802" v="13" actId="167"/>
          <ac:picMkLst>
            <pc:docMk/>
            <pc:sldMk cId="811088526" sldId="295"/>
            <ac:picMk id="4100" creationId="{79415EE1-58DA-FDE0-31C7-6C395097C6C7}"/>
          </ac:picMkLst>
        </pc:picChg>
      </pc:sldChg>
      <pc:sldChg chg="addSp modSp add del mod modAnim">
        <pc:chgData name="ER Jie Yong" userId="2f74b95f-bc3f-4771-94db-553e86e3d05b" providerId="ADAL" clId="{1819FD35-FE22-4F5C-8CA7-C8A8006EDEE7}" dt="2022-11-15T13:57:04.239" v="9259" actId="20577"/>
        <pc:sldMkLst>
          <pc:docMk/>
          <pc:sldMk cId="112722422" sldId="296"/>
        </pc:sldMkLst>
        <pc:spChg chg="mod">
          <ac:chgData name="ER Jie Yong" userId="2f74b95f-bc3f-4771-94db-553e86e3d05b" providerId="ADAL" clId="{1819FD35-FE22-4F5C-8CA7-C8A8006EDEE7}" dt="2022-11-15T13:57:04.239" v="9259" actId="20577"/>
          <ac:spMkLst>
            <pc:docMk/>
            <pc:sldMk cId="112722422" sldId="296"/>
            <ac:spMk id="200" creationId="{00000000-0000-0000-0000-000000000000}"/>
          </ac:spMkLst>
        </pc:spChg>
        <pc:picChg chg="add mod">
          <ac:chgData name="ER Jie Yong" userId="2f74b95f-bc3f-4771-94db-553e86e3d05b" providerId="ADAL" clId="{1819FD35-FE22-4F5C-8CA7-C8A8006EDEE7}" dt="2022-11-15T09:39:37.461" v="8370" actId="1076"/>
          <ac:picMkLst>
            <pc:docMk/>
            <pc:sldMk cId="112722422" sldId="296"/>
            <ac:picMk id="1026" creationId="{58AD0309-1351-8521-6908-69C5ACB52665}"/>
          </ac:picMkLst>
        </pc:picChg>
      </pc:sldChg>
      <pc:sldChg chg="addSp modSp add del mod ord modAnim">
        <pc:chgData name="ER Jie Yong" userId="2f74b95f-bc3f-4771-94db-553e86e3d05b" providerId="ADAL" clId="{1819FD35-FE22-4F5C-8CA7-C8A8006EDEE7}" dt="2022-11-15T09:28:05.725" v="8355" actId="1076"/>
        <pc:sldMkLst>
          <pc:docMk/>
          <pc:sldMk cId="1075475817" sldId="297"/>
        </pc:sldMkLst>
        <pc:spChg chg="mod">
          <ac:chgData name="ER Jie Yong" userId="2f74b95f-bc3f-4771-94db-553e86e3d05b" providerId="ADAL" clId="{1819FD35-FE22-4F5C-8CA7-C8A8006EDEE7}" dt="2022-11-15T09:25:41.281" v="8323" actId="20577"/>
          <ac:spMkLst>
            <pc:docMk/>
            <pc:sldMk cId="1075475817" sldId="297"/>
            <ac:spMk id="6" creationId="{39E8CF57-7FB3-8204-EB12-40D2CF8F9572}"/>
          </ac:spMkLst>
        </pc:spChg>
        <pc:spChg chg="mod">
          <ac:chgData name="ER Jie Yong" userId="2f74b95f-bc3f-4771-94db-553e86e3d05b" providerId="ADAL" clId="{1819FD35-FE22-4F5C-8CA7-C8A8006EDEE7}" dt="2022-11-15T09:28:05.725" v="8355" actId="1076"/>
          <ac:spMkLst>
            <pc:docMk/>
            <pc:sldMk cId="1075475817" sldId="297"/>
            <ac:spMk id="11" creationId="{9B427CB8-068D-58DF-B395-9DA5FC37D1B2}"/>
          </ac:spMkLst>
        </pc:spChg>
        <pc:spChg chg="mod">
          <ac:chgData name="ER Jie Yong" userId="2f74b95f-bc3f-4771-94db-553e86e3d05b" providerId="ADAL" clId="{1819FD35-FE22-4F5C-8CA7-C8A8006EDEE7}" dt="2022-11-15T09:27:12.925" v="8334" actId="164"/>
          <ac:spMkLst>
            <pc:docMk/>
            <pc:sldMk cId="1075475817" sldId="297"/>
            <ac:spMk id="13" creationId="{45558397-1659-78C8-BB51-522A77BBCDBC}"/>
          </ac:spMkLst>
        </pc:spChg>
        <pc:grpChg chg="mod">
          <ac:chgData name="ER Jie Yong" userId="2f74b95f-bc3f-4771-94db-553e86e3d05b" providerId="ADAL" clId="{1819FD35-FE22-4F5C-8CA7-C8A8006EDEE7}" dt="2022-11-15T09:27:12.925" v="8334" actId="164"/>
          <ac:grpSpMkLst>
            <pc:docMk/>
            <pc:sldMk cId="1075475817" sldId="297"/>
            <ac:grpSpMk id="7" creationId="{221513C1-6532-1BAD-F020-1BE5499D4CBF}"/>
          </ac:grpSpMkLst>
        </pc:grpChg>
        <pc:grpChg chg="mod">
          <ac:chgData name="ER Jie Yong" userId="2f74b95f-bc3f-4771-94db-553e86e3d05b" providerId="ADAL" clId="{1819FD35-FE22-4F5C-8CA7-C8A8006EDEE7}" dt="2022-11-15T09:27:12.925" v="8334" actId="164"/>
          <ac:grpSpMkLst>
            <pc:docMk/>
            <pc:sldMk cId="1075475817" sldId="297"/>
            <ac:grpSpMk id="8" creationId="{4035BC59-BF19-0154-DBCF-DAB2ED8D9B2E}"/>
          </ac:grpSpMkLst>
        </pc:grpChg>
        <pc:grpChg chg="mod">
          <ac:chgData name="ER Jie Yong" userId="2f74b95f-bc3f-4771-94db-553e86e3d05b" providerId="ADAL" clId="{1819FD35-FE22-4F5C-8CA7-C8A8006EDEE7}" dt="2022-11-15T09:27:12.925" v="8334" actId="164"/>
          <ac:grpSpMkLst>
            <pc:docMk/>
            <pc:sldMk cId="1075475817" sldId="297"/>
            <ac:grpSpMk id="9" creationId="{DE9F0C50-3051-1F40-CFD1-A034C65C1CF1}"/>
          </ac:grpSpMkLst>
        </pc:grpChg>
        <pc:grpChg chg="add mod">
          <ac:chgData name="ER Jie Yong" userId="2f74b95f-bc3f-4771-94db-553e86e3d05b" providerId="ADAL" clId="{1819FD35-FE22-4F5C-8CA7-C8A8006EDEE7}" dt="2022-11-15T09:27:12.925" v="8334" actId="164"/>
          <ac:grpSpMkLst>
            <pc:docMk/>
            <pc:sldMk cId="1075475817" sldId="297"/>
            <ac:grpSpMk id="12" creationId="{9FF23077-5322-0F0C-F02E-2685F2C99F8C}"/>
          </ac:grpSpMkLst>
        </pc:grpChg>
      </pc:sldChg>
      <pc:sldChg chg="modSp add del mod ord">
        <pc:chgData name="ER Jie Yong" userId="2f74b95f-bc3f-4771-94db-553e86e3d05b" providerId="ADAL" clId="{1819FD35-FE22-4F5C-8CA7-C8A8006EDEE7}" dt="2022-11-15T13:59:45.486" v="9320" actId="20577"/>
        <pc:sldMkLst>
          <pc:docMk/>
          <pc:sldMk cId="2388939014" sldId="298"/>
        </pc:sldMkLst>
        <pc:spChg chg="mod">
          <ac:chgData name="ER Jie Yong" userId="2f74b95f-bc3f-4771-94db-553e86e3d05b" providerId="ADAL" clId="{1819FD35-FE22-4F5C-8CA7-C8A8006EDEE7}" dt="2022-11-13T09:59:46.800" v="2822" actId="20577"/>
          <ac:spMkLst>
            <pc:docMk/>
            <pc:sldMk cId="2388939014" sldId="298"/>
            <ac:spMk id="363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13:59:45.486" v="9320" actId="20577"/>
          <ac:spMkLst>
            <pc:docMk/>
            <pc:sldMk cId="2388939014" sldId="298"/>
            <ac:spMk id="366" creationId="{00000000-0000-0000-0000-000000000000}"/>
          </ac:spMkLst>
        </pc:spChg>
      </pc:sldChg>
      <pc:sldChg chg="addSp delSp modSp add del mod">
        <pc:chgData name="ER Jie Yong" userId="2f74b95f-bc3f-4771-94db-553e86e3d05b" providerId="ADAL" clId="{1819FD35-FE22-4F5C-8CA7-C8A8006EDEE7}" dt="2022-11-15T03:15:21.705" v="5542" actId="2696"/>
        <pc:sldMkLst>
          <pc:docMk/>
          <pc:sldMk cId="3667687262" sldId="299"/>
        </pc:sldMkLst>
        <pc:spChg chg="mod">
          <ac:chgData name="ER Jie Yong" userId="2f74b95f-bc3f-4771-94db-553e86e3d05b" providerId="ADAL" clId="{1819FD35-FE22-4F5C-8CA7-C8A8006EDEE7}" dt="2022-11-15T00:54:44.640" v="3205" actId="164"/>
          <ac:spMkLst>
            <pc:docMk/>
            <pc:sldMk cId="3667687262" sldId="299"/>
            <ac:spMk id="5" creationId="{FD1BE673-F39F-AA88-ADB7-E6F7CA6CEA68}"/>
          </ac:spMkLst>
        </pc:spChg>
        <pc:spChg chg="mod">
          <ac:chgData name="ER Jie Yong" userId="2f74b95f-bc3f-4771-94db-553e86e3d05b" providerId="ADAL" clId="{1819FD35-FE22-4F5C-8CA7-C8A8006EDEE7}" dt="2022-11-15T00:54:52.027" v="3208" actId="164"/>
          <ac:spMkLst>
            <pc:docMk/>
            <pc:sldMk cId="3667687262" sldId="299"/>
            <ac:spMk id="6" creationId="{C6B18EED-431D-B6CB-F7A1-C7CEA7CA0993}"/>
          </ac:spMkLst>
        </pc:spChg>
        <pc:spChg chg="mod">
          <ac:chgData name="ER Jie Yong" userId="2f74b95f-bc3f-4771-94db-553e86e3d05b" providerId="ADAL" clId="{1819FD35-FE22-4F5C-8CA7-C8A8006EDEE7}" dt="2022-11-15T00:55:00.321" v="3213" actId="1076"/>
          <ac:spMkLst>
            <pc:docMk/>
            <pc:sldMk cId="3667687262" sldId="299"/>
            <ac:spMk id="7" creationId="{63C67EAB-93D2-5FFB-568C-B0821094356E}"/>
          </ac:spMkLst>
        </pc:spChg>
        <pc:spChg chg="mod">
          <ac:chgData name="ER Jie Yong" userId="2f74b95f-bc3f-4771-94db-553e86e3d05b" providerId="ADAL" clId="{1819FD35-FE22-4F5C-8CA7-C8A8006EDEE7}" dt="2022-11-15T00:54:52.027" v="3208" actId="164"/>
          <ac:spMkLst>
            <pc:docMk/>
            <pc:sldMk cId="3667687262" sldId="299"/>
            <ac:spMk id="8" creationId="{F179F51C-C2F1-82FE-8832-96408FAD80A4}"/>
          </ac:spMkLst>
        </pc:spChg>
        <pc:spChg chg="mod">
          <ac:chgData name="ER Jie Yong" userId="2f74b95f-bc3f-4771-94db-553e86e3d05b" providerId="ADAL" clId="{1819FD35-FE22-4F5C-8CA7-C8A8006EDEE7}" dt="2022-11-15T00:54:34.393" v="3199" actId="164"/>
          <ac:spMkLst>
            <pc:docMk/>
            <pc:sldMk cId="3667687262" sldId="299"/>
            <ac:spMk id="10" creationId="{4041340A-3A1B-F109-BBD6-8A5332EAF1D4}"/>
          </ac:spMkLst>
        </pc:spChg>
        <pc:spChg chg="mod">
          <ac:chgData name="ER Jie Yong" userId="2f74b95f-bc3f-4771-94db-553e86e3d05b" providerId="ADAL" clId="{1819FD35-FE22-4F5C-8CA7-C8A8006EDEE7}" dt="2022-11-15T00:54:44.640" v="3205" actId="164"/>
          <ac:spMkLst>
            <pc:docMk/>
            <pc:sldMk cId="3667687262" sldId="299"/>
            <ac:spMk id="12" creationId="{03AA355C-808C-87BF-9E81-A5F4702B2C01}"/>
          </ac:spMkLst>
        </pc:spChg>
        <pc:spChg chg="add del mod">
          <ac:chgData name="ER Jie Yong" userId="2f74b95f-bc3f-4771-94db-553e86e3d05b" providerId="ADAL" clId="{1819FD35-FE22-4F5C-8CA7-C8A8006EDEE7}" dt="2022-11-15T00:54:37.468" v="3201" actId="478"/>
          <ac:spMkLst>
            <pc:docMk/>
            <pc:sldMk cId="3667687262" sldId="299"/>
            <ac:spMk id="379" creationId="{00000000-0000-0000-0000-000000000000}"/>
          </ac:spMkLst>
        </pc:spChg>
        <pc:grpChg chg="add mod">
          <ac:chgData name="ER Jie Yong" userId="2f74b95f-bc3f-4771-94db-553e86e3d05b" providerId="ADAL" clId="{1819FD35-FE22-4F5C-8CA7-C8A8006EDEE7}" dt="2022-11-15T00:55:03.035" v="3214" actId="1076"/>
          <ac:grpSpMkLst>
            <pc:docMk/>
            <pc:sldMk cId="3667687262" sldId="299"/>
            <ac:grpSpMk id="2" creationId="{1DF24187-3C29-B2EF-0716-B5E229C63596}"/>
          </ac:grpSpMkLst>
        </pc:grpChg>
        <pc:grpChg chg="add mod">
          <ac:chgData name="ER Jie Yong" userId="2f74b95f-bc3f-4771-94db-553e86e3d05b" providerId="ADAL" clId="{1819FD35-FE22-4F5C-8CA7-C8A8006EDEE7}" dt="2022-11-15T00:54:45.961" v="3206" actId="1076"/>
          <ac:grpSpMkLst>
            <pc:docMk/>
            <pc:sldMk cId="3667687262" sldId="299"/>
            <ac:grpSpMk id="3" creationId="{B7E4D30F-DD13-6F63-9783-F9DACCDA90A9}"/>
          </ac:grpSpMkLst>
        </pc:grpChg>
        <pc:grpChg chg="add mod">
          <ac:chgData name="ER Jie Yong" userId="2f74b95f-bc3f-4771-94db-553e86e3d05b" providerId="ADAL" clId="{1819FD35-FE22-4F5C-8CA7-C8A8006EDEE7}" dt="2022-11-15T00:54:57.314" v="3211" actId="1076"/>
          <ac:grpSpMkLst>
            <pc:docMk/>
            <pc:sldMk cId="3667687262" sldId="299"/>
            <ac:grpSpMk id="9" creationId="{17674EC0-500C-31D4-18E2-20575751EF42}"/>
          </ac:grpSpMkLst>
        </pc:grpChg>
      </pc:sldChg>
      <pc:sldChg chg="new del">
        <pc:chgData name="ER Jie Yong" userId="2f74b95f-bc3f-4771-94db-553e86e3d05b" providerId="ADAL" clId="{1819FD35-FE22-4F5C-8CA7-C8A8006EDEE7}" dt="2022-11-09T04:18:22.057" v="36" actId="680"/>
        <pc:sldMkLst>
          <pc:docMk/>
          <pc:sldMk cId="41911213" sldId="300"/>
        </pc:sldMkLst>
      </pc:sldChg>
      <pc:sldChg chg="addSp delSp modSp add del modNotes">
        <pc:chgData name="ER Jie Yong" userId="2f74b95f-bc3f-4771-94db-553e86e3d05b" providerId="ADAL" clId="{1819FD35-FE22-4F5C-8CA7-C8A8006EDEE7}" dt="2022-11-09T04:47:34.044" v="1328" actId="47"/>
        <pc:sldMkLst>
          <pc:docMk/>
          <pc:sldMk cId="1062031737" sldId="300"/>
        </pc:sldMkLst>
        <pc:picChg chg="add del mod">
          <ac:chgData name="ER Jie Yong" userId="2f74b95f-bc3f-4771-94db-553e86e3d05b" providerId="ADAL" clId="{1819FD35-FE22-4F5C-8CA7-C8A8006EDEE7}" dt="2022-11-09T04:25:59.992" v="507"/>
          <ac:picMkLst>
            <pc:docMk/>
            <pc:sldMk cId="1062031737" sldId="300"/>
            <ac:picMk id="2" creationId="{B92E2F71-C61E-BEA4-B52C-ACEE78C3BB61}"/>
          </ac:picMkLst>
        </pc:picChg>
        <pc:picChg chg="add mod">
          <ac:chgData name="ER Jie Yong" userId="2f74b95f-bc3f-4771-94db-553e86e3d05b" providerId="ADAL" clId="{1819FD35-FE22-4F5C-8CA7-C8A8006EDEE7}" dt="2022-11-09T04:27:37.733" v="519" actId="1076"/>
          <ac:picMkLst>
            <pc:docMk/>
            <pc:sldMk cId="1062031737" sldId="300"/>
            <ac:picMk id="3" creationId="{F1816ECA-A200-F24E-7EFE-6C0354F1DC03}"/>
          </ac:picMkLst>
        </pc:picChg>
        <pc:picChg chg="add del mod">
          <ac:chgData name="ER Jie Yong" userId="2f74b95f-bc3f-4771-94db-553e86e3d05b" providerId="ADAL" clId="{1819FD35-FE22-4F5C-8CA7-C8A8006EDEE7}" dt="2022-11-09T04:25:57.643" v="505" actId="21"/>
          <ac:picMkLst>
            <pc:docMk/>
            <pc:sldMk cId="1062031737" sldId="300"/>
            <ac:picMk id="9218" creationId="{96B9850D-9EC8-42CF-D223-8408A4A50667}"/>
          </ac:picMkLst>
        </pc:picChg>
      </pc:sldChg>
      <pc:sldChg chg="new del">
        <pc:chgData name="ER Jie Yong" userId="2f74b95f-bc3f-4771-94db-553e86e3d05b" providerId="ADAL" clId="{1819FD35-FE22-4F5C-8CA7-C8A8006EDEE7}" dt="2022-11-09T04:23:55.092" v="401" actId="680"/>
        <pc:sldMkLst>
          <pc:docMk/>
          <pc:sldMk cId="4026722948" sldId="300"/>
        </pc:sldMkLst>
      </pc:sldChg>
      <pc:sldChg chg="addSp delSp modSp new del mod">
        <pc:chgData name="ER Jie Yong" userId="2f74b95f-bc3f-4771-94db-553e86e3d05b" providerId="ADAL" clId="{1819FD35-FE22-4F5C-8CA7-C8A8006EDEE7}" dt="2022-11-15T03:00:58.666" v="5358" actId="47"/>
        <pc:sldMkLst>
          <pc:docMk/>
          <pc:sldMk cId="2213744466" sldId="301"/>
        </pc:sldMkLst>
        <pc:spChg chg="add mod">
          <ac:chgData name="ER Jie Yong" userId="2f74b95f-bc3f-4771-94db-553e86e3d05b" providerId="ADAL" clId="{1819FD35-FE22-4F5C-8CA7-C8A8006EDEE7}" dt="2022-11-09T06:44:00.243" v="1340" actId="1076"/>
          <ac:spMkLst>
            <pc:docMk/>
            <pc:sldMk cId="2213744466" sldId="301"/>
            <ac:spMk id="4" creationId="{2DC524C3-AF4D-8EEC-7E4B-68DFB15D66A6}"/>
          </ac:spMkLst>
        </pc:spChg>
        <pc:spChg chg="add del mod">
          <ac:chgData name="ER Jie Yong" userId="2f74b95f-bc3f-4771-94db-553e86e3d05b" providerId="ADAL" clId="{1819FD35-FE22-4F5C-8CA7-C8A8006EDEE7}" dt="2022-11-09T06:43:31.849" v="1331" actId="478"/>
          <ac:spMkLst>
            <pc:docMk/>
            <pc:sldMk cId="2213744466" sldId="301"/>
            <ac:spMk id="5" creationId="{6B114E9B-8688-2B82-220E-22E294A87B8D}"/>
          </ac:spMkLst>
        </pc:spChg>
        <pc:spChg chg="add del mod">
          <ac:chgData name="ER Jie Yong" userId="2f74b95f-bc3f-4771-94db-553e86e3d05b" providerId="ADAL" clId="{1819FD35-FE22-4F5C-8CA7-C8A8006EDEE7}" dt="2022-11-09T06:49:05.323" v="1349" actId="478"/>
          <ac:spMkLst>
            <pc:docMk/>
            <pc:sldMk cId="2213744466" sldId="301"/>
            <ac:spMk id="12" creationId="{5E39E4F1-C8B0-1C73-65DC-4670E5902AFC}"/>
          </ac:spMkLst>
        </pc:spChg>
        <pc:spChg chg="add del mod">
          <ac:chgData name="ER Jie Yong" userId="2f74b95f-bc3f-4771-94db-553e86e3d05b" providerId="ADAL" clId="{1819FD35-FE22-4F5C-8CA7-C8A8006EDEE7}" dt="2022-11-09T06:49:19.646" v="1355" actId="478"/>
          <ac:spMkLst>
            <pc:docMk/>
            <pc:sldMk cId="2213744466" sldId="301"/>
            <ac:spMk id="13" creationId="{11284CCC-59CD-E3B7-6F8D-5DC60A7AFDFC}"/>
          </ac:spMkLst>
        </pc:spChg>
        <pc:picChg chg="add del mod">
          <ac:chgData name="ER Jie Yong" userId="2f74b95f-bc3f-4771-94db-553e86e3d05b" providerId="ADAL" clId="{1819FD35-FE22-4F5C-8CA7-C8A8006EDEE7}" dt="2022-11-09T04:27:57.657" v="530"/>
          <ac:picMkLst>
            <pc:docMk/>
            <pc:sldMk cId="2213744466" sldId="301"/>
            <ac:picMk id="2" creationId="{DB7E3B9D-F9DE-360E-3555-C806D02B3A42}"/>
          </ac:picMkLst>
        </pc:picChg>
        <pc:picChg chg="add del mod">
          <ac:chgData name="ER Jie Yong" userId="2f74b95f-bc3f-4771-94db-553e86e3d05b" providerId="ADAL" clId="{1819FD35-FE22-4F5C-8CA7-C8A8006EDEE7}" dt="2022-11-09T04:33:34.591" v="612"/>
          <ac:picMkLst>
            <pc:docMk/>
            <pc:sldMk cId="2213744466" sldId="301"/>
            <ac:picMk id="3" creationId="{6333DF75-EBC4-5AF9-2B23-0F2E4D23D57D}"/>
          </ac:picMkLst>
        </pc:picChg>
        <pc:picChg chg="add del mod">
          <ac:chgData name="ER Jie Yong" userId="2f74b95f-bc3f-4771-94db-553e86e3d05b" providerId="ADAL" clId="{1819FD35-FE22-4F5C-8CA7-C8A8006EDEE7}" dt="2022-11-09T06:43:29.243" v="1330" actId="21"/>
          <ac:picMkLst>
            <pc:docMk/>
            <pc:sldMk cId="2213744466" sldId="301"/>
            <ac:picMk id="7" creationId="{5FF09400-5FFF-276D-5B8E-C3A044220C31}"/>
          </ac:picMkLst>
        </pc:picChg>
        <pc:picChg chg="add del mod">
          <ac:chgData name="ER Jie Yong" userId="2f74b95f-bc3f-4771-94db-553e86e3d05b" providerId="ADAL" clId="{1819FD35-FE22-4F5C-8CA7-C8A8006EDEE7}" dt="2022-11-09T06:48:20.837" v="1341" actId="478"/>
          <ac:picMkLst>
            <pc:docMk/>
            <pc:sldMk cId="2213744466" sldId="301"/>
            <ac:picMk id="8" creationId="{1002CE37-8E7B-31EB-8D5C-A89D7E52EB4D}"/>
          </ac:picMkLst>
        </pc:picChg>
        <pc:picChg chg="add mod">
          <ac:chgData name="ER Jie Yong" userId="2f74b95f-bc3f-4771-94db-553e86e3d05b" providerId="ADAL" clId="{1819FD35-FE22-4F5C-8CA7-C8A8006EDEE7}" dt="2022-11-09T06:43:54.576" v="1337"/>
          <ac:picMkLst>
            <pc:docMk/>
            <pc:sldMk cId="2213744466" sldId="301"/>
            <ac:picMk id="9" creationId="{6DBDE85C-C652-38C7-5DCE-2B190FC822DB}"/>
          </ac:picMkLst>
        </pc:picChg>
        <pc:picChg chg="add del mod">
          <ac:chgData name="ER Jie Yong" userId="2f74b95f-bc3f-4771-94db-553e86e3d05b" providerId="ADAL" clId="{1819FD35-FE22-4F5C-8CA7-C8A8006EDEE7}" dt="2022-11-15T02:02:34.649" v="4374" actId="478"/>
          <ac:picMkLst>
            <pc:docMk/>
            <pc:sldMk cId="2213744466" sldId="301"/>
            <ac:picMk id="11" creationId="{19E6DD6F-BC12-87EE-9A62-14D75E959C4C}"/>
          </ac:picMkLst>
        </pc:picChg>
      </pc:sldChg>
      <pc:sldChg chg="addSp delSp modSp add del mod modShow modNotes">
        <pc:chgData name="ER Jie Yong" userId="2f74b95f-bc3f-4771-94db-553e86e3d05b" providerId="ADAL" clId="{1819FD35-FE22-4F5C-8CA7-C8A8006EDEE7}" dt="2022-11-15T07:05:06.564" v="7029"/>
        <pc:sldMkLst>
          <pc:docMk/>
          <pc:sldMk cId="4235451279" sldId="302"/>
        </pc:sldMkLst>
        <pc:spChg chg="add mod">
          <ac:chgData name="ER Jie Yong" userId="2f74b95f-bc3f-4771-94db-553e86e3d05b" providerId="ADAL" clId="{1819FD35-FE22-4F5C-8CA7-C8A8006EDEE7}" dt="2022-11-09T04:40:54.595" v="978" actId="1076"/>
          <ac:spMkLst>
            <pc:docMk/>
            <pc:sldMk cId="4235451279" sldId="302"/>
            <ac:spMk id="3" creationId="{86649F98-35AE-1A41-10D2-83465911B33D}"/>
          </ac:spMkLst>
        </pc:spChg>
        <pc:spChg chg="add mod">
          <ac:chgData name="ER Jie Yong" userId="2f74b95f-bc3f-4771-94db-553e86e3d05b" providerId="ADAL" clId="{1819FD35-FE22-4F5C-8CA7-C8A8006EDEE7}" dt="2022-11-09T04:46:39.431" v="1324" actId="14100"/>
          <ac:spMkLst>
            <pc:docMk/>
            <pc:sldMk cId="4235451279" sldId="302"/>
            <ac:spMk id="4" creationId="{D539107E-0F34-B7F5-1DDE-6719225648FF}"/>
          </ac:spMkLst>
        </pc:spChg>
        <pc:spChg chg="add del mod">
          <ac:chgData name="ER Jie Yong" userId="2f74b95f-bc3f-4771-94db-553e86e3d05b" providerId="ADAL" clId="{1819FD35-FE22-4F5C-8CA7-C8A8006EDEE7}" dt="2022-11-09T04:44:07.581" v="1266" actId="21"/>
          <ac:spMkLst>
            <pc:docMk/>
            <pc:sldMk cId="4235451279" sldId="302"/>
            <ac:spMk id="5" creationId="{8E43A19E-AE58-0771-9B4D-198CB703EEAC}"/>
          </ac:spMkLst>
        </pc:spChg>
        <pc:spChg chg="add del mod">
          <ac:chgData name="ER Jie Yong" userId="2f74b95f-bc3f-4771-94db-553e86e3d05b" providerId="ADAL" clId="{1819FD35-FE22-4F5C-8CA7-C8A8006EDEE7}" dt="2022-11-09T04:44:07.581" v="1266" actId="21"/>
          <ac:spMkLst>
            <pc:docMk/>
            <pc:sldMk cId="4235451279" sldId="302"/>
            <ac:spMk id="6" creationId="{DCCACC46-153A-D523-6560-1DC1DB7C30AC}"/>
          </ac:spMkLst>
        </pc:spChg>
        <pc:spChg chg="add mod">
          <ac:chgData name="ER Jie Yong" userId="2f74b95f-bc3f-4771-94db-553e86e3d05b" providerId="ADAL" clId="{1819FD35-FE22-4F5C-8CA7-C8A8006EDEE7}" dt="2022-11-09T06:48:59.149" v="1346" actId="1076"/>
          <ac:spMkLst>
            <pc:docMk/>
            <pc:sldMk cId="4235451279" sldId="302"/>
            <ac:spMk id="7" creationId="{EEE165DF-1097-D5E5-EDE2-486B92D0A6F0}"/>
          </ac:spMkLst>
        </pc:spChg>
        <pc:spChg chg="add mod">
          <ac:chgData name="ER Jie Yong" userId="2f74b95f-bc3f-4771-94db-553e86e3d05b" providerId="ADAL" clId="{1819FD35-FE22-4F5C-8CA7-C8A8006EDEE7}" dt="2022-11-09T06:48:59.149" v="1346" actId="1076"/>
          <ac:spMkLst>
            <pc:docMk/>
            <pc:sldMk cId="4235451279" sldId="302"/>
            <ac:spMk id="8" creationId="{4CA0117C-BB4F-55F6-11E6-E434C5E84BF7}"/>
          </ac:spMkLst>
        </pc:spChg>
        <pc:spChg chg="add mod">
          <ac:chgData name="ER Jie Yong" userId="2f74b95f-bc3f-4771-94db-553e86e3d05b" providerId="ADAL" clId="{1819FD35-FE22-4F5C-8CA7-C8A8006EDEE7}" dt="2022-11-09T07:32:19.922" v="2248" actId="20577"/>
          <ac:spMkLst>
            <pc:docMk/>
            <pc:sldMk cId="4235451279" sldId="302"/>
            <ac:spMk id="9" creationId="{18034F48-A026-8E0F-D0E4-DF71DFDF8F95}"/>
          </ac:spMkLst>
        </pc:spChg>
        <pc:spChg chg="add mod">
          <ac:chgData name="ER Jie Yong" userId="2f74b95f-bc3f-4771-94db-553e86e3d05b" providerId="ADAL" clId="{1819FD35-FE22-4F5C-8CA7-C8A8006EDEE7}" dt="2022-11-15T07:05:06.564" v="7029"/>
          <ac:spMkLst>
            <pc:docMk/>
            <pc:sldMk cId="4235451279" sldId="302"/>
            <ac:spMk id="10" creationId="{1C2A011E-9CAB-3DA1-866B-E214B3812669}"/>
          </ac:spMkLst>
        </pc:spChg>
        <pc:spChg chg="del mod">
          <ac:chgData name="ER Jie Yong" userId="2f74b95f-bc3f-4771-94db-553e86e3d05b" providerId="ADAL" clId="{1819FD35-FE22-4F5C-8CA7-C8A8006EDEE7}" dt="2022-11-09T06:48:55.058" v="1345" actId="21"/>
          <ac:spMkLst>
            <pc:docMk/>
            <pc:sldMk cId="4235451279" sldId="302"/>
            <ac:spMk id="379" creationId="{00000000-0000-0000-0000-000000000000}"/>
          </ac:spMkLst>
        </pc:spChg>
        <pc:spChg chg="del mod">
          <ac:chgData name="ER Jie Yong" userId="2f74b95f-bc3f-4771-94db-553e86e3d05b" providerId="ADAL" clId="{1819FD35-FE22-4F5C-8CA7-C8A8006EDEE7}" dt="2022-11-09T06:48:55.058" v="1345" actId="21"/>
          <ac:spMkLst>
            <pc:docMk/>
            <pc:sldMk cId="4235451279" sldId="302"/>
            <ac:spMk id="380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3T08:41:02.214" v="2675" actId="14100"/>
          <ac:spMkLst>
            <pc:docMk/>
            <pc:sldMk cId="4235451279" sldId="302"/>
            <ac:spMk id="382" creationId="{00000000-0000-0000-0000-000000000000}"/>
          </ac:spMkLst>
        </pc:spChg>
        <pc:picChg chg="add mod">
          <ac:chgData name="ER Jie Yong" userId="2f74b95f-bc3f-4771-94db-553e86e3d05b" providerId="ADAL" clId="{1819FD35-FE22-4F5C-8CA7-C8A8006EDEE7}" dt="2022-11-09T06:43:47.941" v="1335" actId="14100"/>
          <ac:picMkLst>
            <pc:docMk/>
            <pc:sldMk cId="4235451279" sldId="302"/>
            <ac:picMk id="2" creationId="{FE694050-608D-A44B-983D-D2A6B8C9FE38}"/>
          </ac:picMkLst>
        </pc:picChg>
        <pc:picChg chg="add mod">
          <ac:chgData name="ER Jie Yong" userId="2f74b95f-bc3f-4771-94db-553e86e3d05b" providerId="ADAL" clId="{1819FD35-FE22-4F5C-8CA7-C8A8006EDEE7}" dt="2022-11-15T02:29:32.979" v="4844" actId="1076"/>
          <ac:picMkLst>
            <pc:docMk/>
            <pc:sldMk cId="4235451279" sldId="302"/>
            <ac:picMk id="6" creationId="{0DD13F57-DC7D-85ED-17F5-4886AAE6DBC3}"/>
          </ac:picMkLst>
        </pc:picChg>
        <pc:picChg chg="del mod">
          <ac:chgData name="ER Jie Yong" userId="2f74b95f-bc3f-4771-94db-553e86e3d05b" providerId="ADAL" clId="{1819FD35-FE22-4F5C-8CA7-C8A8006EDEE7}" dt="2022-11-13T08:50:40.787" v="2694" actId="478"/>
          <ac:picMkLst>
            <pc:docMk/>
            <pc:sldMk cId="4235451279" sldId="302"/>
            <ac:picMk id="381" creationId="{00000000-0000-0000-0000-000000000000}"/>
          </ac:picMkLst>
        </pc:picChg>
        <pc:picChg chg="add del mod">
          <ac:chgData name="ER Jie Yong" userId="2f74b95f-bc3f-4771-94db-553e86e3d05b" providerId="ADAL" clId="{1819FD35-FE22-4F5C-8CA7-C8A8006EDEE7}" dt="2022-11-13T08:51:19.920" v="2697" actId="478"/>
          <ac:picMkLst>
            <pc:docMk/>
            <pc:sldMk cId="4235451279" sldId="302"/>
            <ac:picMk id="2050" creationId="{A34CF5AD-B9E6-1C3A-0414-E9816EDEBE11}"/>
          </ac:picMkLst>
        </pc:picChg>
        <pc:picChg chg="add del">
          <ac:chgData name="ER Jie Yong" userId="2f74b95f-bc3f-4771-94db-553e86e3d05b" providerId="ADAL" clId="{1819FD35-FE22-4F5C-8CA7-C8A8006EDEE7}" dt="2022-11-13T08:51:03.236" v="2696"/>
          <ac:picMkLst>
            <pc:docMk/>
            <pc:sldMk cId="4235451279" sldId="302"/>
            <ac:picMk id="2052" creationId="{3A123872-FFA0-8CC3-9C61-B9AEBC42BF96}"/>
          </ac:picMkLst>
        </pc:picChg>
        <pc:picChg chg="add del mod">
          <ac:chgData name="ER Jie Yong" userId="2f74b95f-bc3f-4771-94db-553e86e3d05b" providerId="ADAL" clId="{1819FD35-FE22-4F5C-8CA7-C8A8006EDEE7}" dt="2022-11-15T02:29:21.017" v="4836" actId="478"/>
          <ac:picMkLst>
            <pc:docMk/>
            <pc:sldMk cId="4235451279" sldId="302"/>
            <ac:picMk id="2054" creationId="{6BE2EB6A-FDDF-0470-10D7-D4262B93B4B4}"/>
          </ac:picMkLst>
        </pc:picChg>
      </pc:sldChg>
      <pc:sldChg chg="addSp delSp modSp add mod ord modShow modNotes">
        <pc:chgData name="ER Jie Yong" userId="2f74b95f-bc3f-4771-94db-553e86e3d05b" providerId="ADAL" clId="{1819FD35-FE22-4F5C-8CA7-C8A8006EDEE7}" dt="2022-11-15T07:44:31.721" v="7882" actId="1076"/>
        <pc:sldMkLst>
          <pc:docMk/>
          <pc:sldMk cId="2836092999" sldId="303"/>
        </pc:sldMkLst>
        <pc:spChg chg="add del mod">
          <ac:chgData name="ER Jie Yong" userId="2f74b95f-bc3f-4771-94db-553e86e3d05b" providerId="ADAL" clId="{1819FD35-FE22-4F5C-8CA7-C8A8006EDEE7}" dt="2022-11-15T07:22:25.367" v="7187" actId="478"/>
          <ac:spMkLst>
            <pc:docMk/>
            <pc:sldMk cId="2836092999" sldId="303"/>
            <ac:spMk id="3" creationId="{7F4ACA85-4101-65FB-B1B4-CFD14025324C}"/>
          </ac:spMkLst>
        </pc:spChg>
        <pc:spChg chg="add mod">
          <ac:chgData name="ER Jie Yong" userId="2f74b95f-bc3f-4771-94db-553e86e3d05b" providerId="ADAL" clId="{1819FD35-FE22-4F5C-8CA7-C8A8006EDEE7}" dt="2022-11-15T07:27:44.559" v="7222"/>
          <ac:spMkLst>
            <pc:docMk/>
            <pc:sldMk cId="2836092999" sldId="303"/>
            <ac:spMk id="3" creationId="{EEFCA41A-8D89-A711-FCAD-18A8E8C8886B}"/>
          </ac:spMkLst>
        </pc:spChg>
        <pc:spChg chg="add del mod">
          <ac:chgData name="ER Jie Yong" userId="2f74b95f-bc3f-4771-94db-553e86e3d05b" providerId="ADAL" clId="{1819FD35-FE22-4F5C-8CA7-C8A8006EDEE7}" dt="2022-11-15T07:22:24.327" v="7186" actId="478"/>
          <ac:spMkLst>
            <pc:docMk/>
            <pc:sldMk cId="2836092999" sldId="303"/>
            <ac:spMk id="4" creationId="{005FE753-A0FA-999A-6E38-7AD6890E7F05}"/>
          </ac:spMkLst>
        </pc:spChg>
        <pc:spChg chg="add mod">
          <ac:chgData name="ER Jie Yong" userId="2f74b95f-bc3f-4771-94db-553e86e3d05b" providerId="ADAL" clId="{1819FD35-FE22-4F5C-8CA7-C8A8006EDEE7}" dt="2022-11-15T07:27:44.559" v="7222"/>
          <ac:spMkLst>
            <pc:docMk/>
            <pc:sldMk cId="2836092999" sldId="303"/>
            <ac:spMk id="4" creationId="{F117CDE5-4843-A7D8-17C6-F791C659C875}"/>
          </ac:spMkLst>
        </pc:spChg>
        <pc:spChg chg="add del mod">
          <ac:chgData name="ER Jie Yong" userId="2f74b95f-bc3f-4771-94db-553e86e3d05b" providerId="ADAL" clId="{1819FD35-FE22-4F5C-8CA7-C8A8006EDEE7}" dt="2022-11-15T07:22:28.114" v="7188" actId="1076"/>
          <ac:spMkLst>
            <pc:docMk/>
            <pc:sldMk cId="2836092999" sldId="303"/>
            <ac:spMk id="5" creationId="{B2C5161D-8E20-A480-46CB-72A94C839FA7}"/>
          </ac:spMkLst>
        </pc:spChg>
        <pc:spChg chg="add mod">
          <ac:chgData name="ER Jie Yong" userId="2f74b95f-bc3f-4771-94db-553e86e3d05b" providerId="ADAL" clId="{1819FD35-FE22-4F5C-8CA7-C8A8006EDEE7}" dt="2022-11-09T07:13:58.658" v="1596" actId="5793"/>
          <ac:spMkLst>
            <pc:docMk/>
            <pc:sldMk cId="2836092999" sldId="303"/>
            <ac:spMk id="6" creationId="{91F9D09B-22B4-0705-9338-7A20F3893356}"/>
          </ac:spMkLst>
        </pc:spChg>
        <pc:spChg chg="add mod">
          <ac:chgData name="ER Jie Yong" userId="2f74b95f-bc3f-4771-94db-553e86e3d05b" providerId="ADAL" clId="{1819FD35-FE22-4F5C-8CA7-C8A8006EDEE7}" dt="2022-11-15T07:44:31.721" v="7882" actId="1076"/>
          <ac:spMkLst>
            <pc:docMk/>
            <pc:sldMk cId="2836092999" sldId="303"/>
            <ac:spMk id="7" creationId="{4BDA5CF0-869E-4606-F816-B3D1E289C3F5}"/>
          </ac:spMkLst>
        </pc:spChg>
        <pc:spChg chg="add del mod">
          <ac:chgData name="ER Jie Yong" userId="2f74b95f-bc3f-4771-94db-553e86e3d05b" providerId="ADAL" clId="{1819FD35-FE22-4F5C-8CA7-C8A8006EDEE7}" dt="2022-11-15T07:44:27.843" v="7881" actId="478"/>
          <ac:spMkLst>
            <pc:docMk/>
            <pc:sldMk cId="2836092999" sldId="303"/>
            <ac:spMk id="8" creationId="{A23FFE21-1789-4E6E-3CA5-F966AD77072F}"/>
          </ac:spMkLst>
        </pc:spChg>
        <pc:spChg chg="add mod">
          <ac:chgData name="ER Jie Yong" userId="2f74b95f-bc3f-4771-94db-553e86e3d05b" providerId="ADAL" clId="{1819FD35-FE22-4F5C-8CA7-C8A8006EDEE7}" dt="2022-11-15T07:27:44.559" v="7222"/>
          <ac:spMkLst>
            <pc:docMk/>
            <pc:sldMk cId="2836092999" sldId="303"/>
            <ac:spMk id="11" creationId="{23A23B1F-AB0D-5097-8A56-FC6D3BF9F25F}"/>
          </ac:spMkLst>
        </pc:spChg>
        <pc:spChg chg="add mod">
          <ac:chgData name="ER Jie Yong" userId="2f74b95f-bc3f-4771-94db-553e86e3d05b" providerId="ADAL" clId="{1819FD35-FE22-4F5C-8CA7-C8A8006EDEE7}" dt="2022-11-15T07:27:44.559" v="7222"/>
          <ac:spMkLst>
            <pc:docMk/>
            <pc:sldMk cId="2836092999" sldId="303"/>
            <ac:spMk id="13" creationId="{C4AEBE87-BACE-7097-727B-C26F914243DC}"/>
          </ac:spMkLst>
        </pc:spChg>
        <pc:spChg chg="add mod">
          <ac:chgData name="ER Jie Yong" userId="2f74b95f-bc3f-4771-94db-553e86e3d05b" providerId="ADAL" clId="{1819FD35-FE22-4F5C-8CA7-C8A8006EDEE7}" dt="2022-11-15T07:23:15.785" v="7221" actId="1076"/>
          <ac:spMkLst>
            <pc:docMk/>
            <pc:sldMk cId="2836092999" sldId="303"/>
            <ac:spMk id="15" creationId="{A85277CA-DC9F-090E-0D65-90ADCB77ECAE}"/>
          </ac:spMkLst>
        </pc:spChg>
        <pc:spChg chg="add mod">
          <ac:chgData name="ER Jie Yong" userId="2f74b95f-bc3f-4771-94db-553e86e3d05b" providerId="ADAL" clId="{1819FD35-FE22-4F5C-8CA7-C8A8006EDEE7}" dt="2022-11-15T07:23:10.718" v="7219" actId="1076"/>
          <ac:spMkLst>
            <pc:docMk/>
            <pc:sldMk cId="2836092999" sldId="303"/>
            <ac:spMk id="16" creationId="{EDF210BF-F3FE-4745-E42B-7BBF81A235EF}"/>
          </ac:spMkLst>
        </pc:spChg>
        <pc:spChg chg="add del mod">
          <ac:chgData name="ER Jie Yong" userId="2f74b95f-bc3f-4771-94db-553e86e3d05b" providerId="ADAL" clId="{1819FD35-FE22-4F5C-8CA7-C8A8006EDEE7}" dt="2022-11-15T07:40:43.805" v="7460" actId="478"/>
          <ac:spMkLst>
            <pc:docMk/>
            <pc:sldMk cId="2836092999" sldId="303"/>
            <ac:spMk id="17" creationId="{5F97C453-45D3-CCC5-B8ED-E44D6568FA8E}"/>
          </ac:spMkLst>
        </pc:spChg>
        <pc:spChg chg="add mod">
          <ac:chgData name="ER Jie Yong" userId="2f74b95f-bc3f-4771-94db-553e86e3d05b" providerId="ADAL" clId="{1819FD35-FE22-4F5C-8CA7-C8A8006EDEE7}" dt="2022-11-15T07:27:44.559" v="7222"/>
          <ac:spMkLst>
            <pc:docMk/>
            <pc:sldMk cId="2836092999" sldId="303"/>
            <ac:spMk id="21" creationId="{B93C1C0C-4AE2-3BF4-11EC-B17FA9747342}"/>
          </ac:spMkLst>
        </pc:spChg>
        <pc:spChg chg="add mod">
          <ac:chgData name="ER Jie Yong" userId="2f74b95f-bc3f-4771-94db-553e86e3d05b" providerId="ADAL" clId="{1819FD35-FE22-4F5C-8CA7-C8A8006EDEE7}" dt="2022-11-15T07:27:44.559" v="7222"/>
          <ac:spMkLst>
            <pc:docMk/>
            <pc:sldMk cId="2836092999" sldId="303"/>
            <ac:spMk id="22" creationId="{C9C038E2-1A8E-E1C7-3F3C-2CBB54D9318F}"/>
          </ac:spMkLst>
        </pc:spChg>
        <pc:spChg chg="add del mod">
          <ac:chgData name="ER Jie Yong" userId="2f74b95f-bc3f-4771-94db-553e86e3d05b" providerId="ADAL" clId="{1819FD35-FE22-4F5C-8CA7-C8A8006EDEE7}" dt="2022-11-15T07:44:31.721" v="7882" actId="1076"/>
          <ac:spMkLst>
            <pc:docMk/>
            <pc:sldMk cId="2836092999" sldId="303"/>
            <ac:spMk id="25" creationId="{A84B5950-7507-77D6-9C43-FA7158ED1A75}"/>
          </ac:spMkLst>
        </pc:spChg>
        <pc:spChg chg="del">
          <ac:chgData name="ER Jie Yong" userId="2f74b95f-bc3f-4771-94db-553e86e3d05b" providerId="ADAL" clId="{1819FD35-FE22-4F5C-8CA7-C8A8006EDEE7}" dt="2022-11-09T07:12:52.924" v="1494" actId="478"/>
          <ac:spMkLst>
            <pc:docMk/>
            <pc:sldMk cId="2836092999" sldId="303"/>
            <ac:spMk id="388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09T07:12:53.595" v="1495" actId="478"/>
          <ac:spMkLst>
            <pc:docMk/>
            <pc:sldMk cId="2836092999" sldId="303"/>
            <ac:spMk id="389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09T07:09:19.703" v="1369" actId="20577"/>
          <ac:spMkLst>
            <pc:docMk/>
            <pc:sldMk cId="2836092999" sldId="303"/>
            <ac:spMk id="390" creationId="{00000000-0000-0000-0000-000000000000}"/>
          </ac:spMkLst>
        </pc:spChg>
        <pc:picChg chg="add mod">
          <ac:chgData name="ER Jie Yong" userId="2f74b95f-bc3f-4771-94db-553e86e3d05b" providerId="ADAL" clId="{1819FD35-FE22-4F5C-8CA7-C8A8006EDEE7}" dt="2022-11-09T07:09:12.050" v="1359" actId="1076"/>
          <ac:picMkLst>
            <pc:docMk/>
            <pc:sldMk cId="2836092999" sldId="303"/>
            <ac:picMk id="2" creationId="{3C87450C-DABE-37A3-26EC-4C3776CFDB2B}"/>
          </ac:picMkLst>
        </pc:picChg>
        <pc:picChg chg="add mod">
          <ac:chgData name="ER Jie Yong" userId="2f74b95f-bc3f-4771-94db-553e86e3d05b" providerId="ADAL" clId="{1819FD35-FE22-4F5C-8CA7-C8A8006EDEE7}" dt="2022-11-15T07:27:44.559" v="7222"/>
          <ac:picMkLst>
            <pc:docMk/>
            <pc:sldMk cId="2836092999" sldId="303"/>
            <ac:picMk id="9" creationId="{1E25FAED-64B8-0A81-5190-9AAF03FEDABC}"/>
          </ac:picMkLst>
        </pc:picChg>
        <pc:picChg chg="add mod">
          <ac:chgData name="ER Jie Yong" userId="2f74b95f-bc3f-4771-94db-553e86e3d05b" providerId="ADAL" clId="{1819FD35-FE22-4F5C-8CA7-C8A8006EDEE7}" dt="2022-11-15T00:42:23.539" v="3190" actId="1076"/>
          <ac:picMkLst>
            <pc:docMk/>
            <pc:sldMk cId="2836092999" sldId="303"/>
            <ac:picMk id="10" creationId="{B9DF6DA4-740C-5B85-E2E1-EBDDCB9FE909}"/>
          </ac:picMkLst>
        </pc:picChg>
        <pc:picChg chg="add mod">
          <ac:chgData name="ER Jie Yong" userId="2f74b95f-bc3f-4771-94db-553e86e3d05b" providerId="ADAL" clId="{1819FD35-FE22-4F5C-8CA7-C8A8006EDEE7}" dt="2022-11-15T07:22:52.173" v="7202" actId="1076"/>
          <ac:picMkLst>
            <pc:docMk/>
            <pc:sldMk cId="2836092999" sldId="303"/>
            <ac:picMk id="12" creationId="{81F61182-6EEE-F27E-0321-64B145765CDA}"/>
          </ac:picMkLst>
        </pc:picChg>
        <pc:picChg chg="add mod">
          <ac:chgData name="ER Jie Yong" userId="2f74b95f-bc3f-4771-94db-553e86e3d05b" providerId="ADAL" clId="{1819FD35-FE22-4F5C-8CA7-C8A8006EDEE7}" dt="2022-11-15T07:22:54.339" v="7203" actId="1076"/>
          <ac:picMkLst>
            <pc:docMk/>
            <pc:sldMk cId="2836092999" sldId="303"/>
            <ac:picMk id="14" creationId="{8FA83539-0961-51D0-1925-4A8664D74F4A}"/>
          </ac:picMkLst>
        </pc:picChg>
        <pc:picChg chg="add mod">
          <ac:chgData name="ER Jie Yong" userId="2f74b95f-bc3f-4771-94db-553e86e3d05b" providerId="ADAL" clId="{1819FD35-FE22-4F5C-8CA7-C8A8006EDEE7}" dt="2022-11-15T07:27:44.559" v="7222"/>
          <ac:picMkLst>
            <pc:docMk/>
            <pc:sldMk cId="2836092999" sldId="303"/>
            <ac:picMk id="18" creationId="{A326F43B-5DCD-CCE5-5147-DE13DB3A7C70}"/>
          </ac:picMkLst>
        </pc:picChg>
        <pc:picChg chg="add mod">
          <ac:chgData name="ER Jie Yong" userId="2f74b95f-bc3f-4771-94db-553e86e3d05b" providerId="ADAL" clId="{1819FD35-FE22-4F5C-8CA7-C8A8006EDEE7}" dt="2022-11-15T07:27:44.559" v="7222"/>
          <ac:picMkLst>
            <pc:docMk/>
            <pc:sldMk cId="2836092999" sldId="303"/>
            <ac:picMk id="19" creationId="{E75F5521-C366-6C61-D4B0-9469E32423EF}"/>
          </ac:picMkLst>
        </pc:picChg>
        <pc:picChg chg="add mod">
          <ac:chgData name="ER Jie Yong" userId="2f74b95f-bc3f-4771-94db-553e86e3d05b" providerId="ADAL" clId="{1819FD35-FE22-4F5C-8CA7-C8A8006EDEE7}" dt="2022-11-15T07:27:44.559" v="7222"/>
          <ac:picMkLst>
            <pc:docMk/>
            <pc:sldMk cId="2836092999" sldId="303"/>
            <ac:picMk id="20" creationId="{8C2A30CF-CA3D-0B22-FA5E-60719955D282}"/>
          </ac:picMkLst>
        </pc:picChg>
        <pc:picChg chg="add mod">
          <ac:chgData name="ER Jie Yong" userId="2f74b95f-bc3f-4771-94db-553e86e3d05b" providerId="ADAL" clId="{1819FD35-FE22-4F5C-8CA7-C8A8006EDEE7}" dt="2022-11-15T07:27:44.559" v="7222"/>
          <ac:picMkLst>
            <pc:docMk/>
            <pc:sldMk cId="2836092999" sldId="303"/>
            <ac:picMk id="23" creationId="{4CF941ED-F641-6CED-9843-59FEE7E15E2D}"/>
          </ac:picMkLst>
        </pc:picChg>
        <pc:picChg chg="add mod">
          <ac:chgData name="ER Jie Yong" userId="2f74b95f-bc3f-4771-94db-553e86e3d05b" providerId="ADAL" clId="{1819FD35-FE22-4F5C-8CA7-C8A8006EDEE7}" dt="2022-11-15T07:27:44.559" v="7222"/>
          <ac:picMkLst>
            <pc:docMk/>
            <pc:sldMk cId="2836092999" sldId="303"/>
            <ac:picMk id="24" creationId="{4C273EA3-2697-B3FA-46B0-5C0774F3676D}"/>
          </ac:picMkLst>
        </pc:picChg>
        <pc:picChg chg="del">
          <ac:chgData name="ER Jie Yong" userId="2f74b95f-bc3f-4771-94db-553e86e3d05b" providerId="ADAL" clId="{1819FD35-FE22-4F5C-8CA7-C8A8006EDEE7}" dt="2022-11-15T00:42:19.275" v="3187" actId="478"/>
          <ac:picMkLst>
            <pc:docMk/>
            <pc:sldMk cId="2836092999" sldId="303"/>
            <ac:picMk id="391" creationId="{00000000-0000-0000-0000-000000000000}"/>
          </ac:picMkLst>
        </pc:picChg>
      </pc:sldChg>
      <pc:sldChg chg="addSp delSp modSp new del mod">
        <pc:chgData name="ER Jie Yong" userId="2f74b95f-bc3f-4771-94db-553e86e3d05b" providerId="ADAL" clId="{1819FD35-FE22-4F5C-8CA7-C8A8006EDEE7}" dt="2022-11-09T07:19:26.411" v="1614" actId="47"/>
        <pc:sldMkLst>
          <pc:docMk/>
          <pc:sldMk cId="3228921205" sldId="304"/>
        </pc:sldMkLst>
        <pc:spChg chg="add mod">
          <ac:chgData name="ER Jie Yong" userId="2f74b95f-bc3f-4771-94db-553e86e3d05b" providerId="ADAL" clId="{1819FD35-FE22-4F5C-8CA7-C8A8006EDEE7}" dt="2022-11-09T07:09:03.882" v="1357"/>
          <ac:spMkLst>
            <pc:docMk/>
            <pc:sldMk cId="3228921205" sldId="304"/>
            <ac:spMk id="3" creationId="{C91E5D22-9A19-4CBE-0F4A-D6F73376AB80}"/>
          </ac:spMkLst>
        </pc:spChg>
        <pc:spChg chg="add del mod">
          <ac:chgData name="ER Jie Yong" userId="2f74b95f-bc3f-4771-94db-553e86e3d05b" providerId="ADAL" clId="{1819FD35-FE22-4F5C-8CA7-C8A8006EDEE7}" dt="2022-11-09T07:18:35.640" v="1604"/>
          <ac:spMkLst>
            <pc:docMk/>
            <pc:sldMk cId="3228921205" sldId="304"/>
            <ac:spMk id="5" creationId="{F987F674-978E-DD3C-D018-82DDEF76B991}"/>
          </ac:spMkLst>
        </pc:spChg>
        <pc:spChg chg="add del mod">
          <ac:chgData name="ER Jie Yong" userId="2f74b95f-bc3f-4771-94db-553e86e3d05b" providerId="ADAL" clId="{1819FD35-FE22-4F5C-8CA7-C8A8006EDEE7}" dt="2022-11-09T07:18:35.640" v="1604"/>
          <ac:spMkLst>
            <pc:docMk/>
            <pc:sldMk cId="3228921205" sldId="304"/>
            <ac:spMk id="6" creationId="{24528A9E-B151-7AD0-135F-11F3C3F559C2}"/>
          </ac:spMkLst>
        </pc:spChg>
        <pc:spChg chg="add del mod">
          <ac:chgData name="ER Jie Yong" userId="2f74b95f-bc3f-4771-94db-553e86e3d05b" providerId="ADAL" clId="{1819FD35-FE22-4F5C-8CA7-C8A8006EDEE7}" dt="2022-11-09T07:18:39.281" v="1608"/>
          <ac:spMkLst>
            <pc:docMk/>
            <pc:sldMk cId="3228921205" sldId="304"/>
            <ac:spMk id="7" creationId="{2FECF9D4-B275-7DB5-1EFD-018AD9ACADF6}"/>
          </ac:spMkLst>
        </pc:spChg>
        <pc:spChg chg="add del mod">
          <ac:chgData name="ER Jie Yong" userId="2f74b95f-bc3f-4771-94db-553e86e3d05b" providerId="ADAL" clId="{1819FD35-FE22-4F5C-8CA7-C8A8006EDEE7}" dt="2022-11-09T07:18:39.281" v="1608"/>
          <ac:spMkLst>
            <pc:docMk/>
            <pc:sldMk cId="3228921205" sldId="304"/>
            <ac:spMk id="8" creationId="{9E559723-1822-5E0C-A204-B4831B065AA5}"/>
          </ac:spMkLst>
        </pc:spChg>
        <pc:spChg chg="add mod">
          <ac:chgData name="ER Jie Yong" userId="2f74b95f-bc3f-4771-94db-553e86e3d05b" providerId="ADAL" clId="{1819FD35-FE22-4F5C-8CA7-C8A8006EDEE7}" dt="2022-11-09T07:18:50.427" v="1610" actId="1076"/>
          <ac:spMkLst>
            <pc:docMk/>
            <pc:sldMk cId="3228921205" sldId="304"/>
            <ac:spMk id="9" creationId="{A1C47B3E-E7E9-C99B-E380-1CCC23D796D9}"/>
          </ac:spMkLst>
        </pc:spChg>
        <pc:spChg chg="add mod">
          <ac:chgData name="ER Jie Yong" userId="2f74b95f-bc3f-4771-94db-553e86e3d05b" providerId="ADAL" clId="{1819FD35-FE22-4F5C-8CA7-C8A8006EDEE7}" dt="2022-11-09T07:19:07.981" v="1612" actId="113"/>
          <ac:spMkLst>
            <pc:docMk/>
            <pc:sldMk cId="3228921205" sldId="304"/>
            <ac:spMk id="10" creationId="{C96D967B-3525-5D39-B759-B78BAA1FA68C}"/>
          </ac:spMkLst>
        </pc:spChg>
        <pc:spChg chg="add mod">
          <ac:chgData name="ER Jie Yong" userId="2f74b95f-bc3f-4771-94db-553e86e3d05b" providerId="ADAL" clId="{1819FD35-FE22-4F5C-8CA7-C8A8006EDEE7}" dt="2022-11-09T07:18:50.427" v="1610" actId="1076"/>
          <ac:spMkLst>
            <pc:docMk/>
            <pc:sldMk cId="3228921205" sldId="304"/>
            <ac:spMk id="11" creationId="{B07BA4A9-F7EA-A51F-6AF0-EE86A7A9DC5B}"/>
          </ac:spMkLst>
        </pc:spChg>
        <pc:picChg chg="add mod">
          <ac:chgData name="ER Jie Yong" userId="2f74b95f-bc3f-4771-94db-553e86e3d05b" providerId="ADAL" clId="{1819FD35-FE22-4F5C-8CA7-C8A8006EDEE7}" dt="2022-11-09T07:09:03.882" v="1357"/>
          <ac:picMkLst>
            <pc:docMk/>
            <pc:sldMk cId="3228921205" sldId="304"/>
            <ac:picMk id="4" creationId="{9F4D0033-BDD0-9257-6E5F-D34267264BA6}"/>
          </ac:picMkLst>
        </pc:picChg>
        <pc:picChg chg="add del mod">
          <ac:chgData name="ER Jie Yong" userId="2f74b95f-bc3f-4771-94db-553e86e3d05b" providerId="ADAL" clId="{1819FD35-FE22-4F5C-8CA7-C8A8006EDEE7}" dt="2022-11-09T07:19:17.883" v="1613" actId="21"/>
          <ac:picMkLst>
            <pc:docMk/>
            <pc:sldMk cId="3228921205" sldId="304"/>
            <ac:picMk id="10242" creationId="{C653E6C3-7405-BA06-883D-351251945E39}"/>
          </ac:picMkLst>
        </pc:picChg>
      </pc:sldChg>
      <pc:sldChg chg="new del">
        <pc:chgData name="ER Jie Yong" userId="2f74b95f-bc3f-4771-94db-553e86e3d05b" providerId="ADAL" clId="{1819FD35-FE22-4F5C-8CA7-C8A8006EDEE7}" dt="2022-11-09T07:09:46.016" v="1371" actId="680"/>
        <pc:sldMkLst>
          <pc:docMk/>
          <pc:sldMk cId="2293592185" sldId="305"/>
        </pc:sldMkLst>
      </pc:sldChg>
      <pc:sldChg chg="addSp modSp new del mod ord modShow">
        <pc:chgData name="ER Jie Yong" userId="2f74b95f-bc3f-4771-94db-553e86e3d05b" providerId="ADAL" clId="{1819FD35-FE22-4F5C-8CA7-C8A8006EDEE7}" dt="2022-11-15T00:34:08.679" v="3178" actId="47"/>
        <pc:sldMkLst>
          <pc:docMk/>
          <pc:sldMk cId="3925708057" sldId="305"/>
        </pc:sldMkLst>
        <pc:spChg chg="add mod">
          <ac:chgData name="ER Jie Yong" userId="2f74b95f-bc3f-4771-94db-553e86e3d05b" providerId="ADAL" clId="{1819FD35-FE22-4F5C-8CA7-C8A8006EDEE7}" dt="2022-11-09T07:12:13.652" v="1493" actId="5793"/>
          <ac:spMkLst>
            <pc:docMk/>
            <pc:sldMk cId="3925708057" sldId="305"/>
            <ac:spMk id="2" creationId="{E79D9DA4-DFCC-B02D-328B-4575A1216EEB}"/>
          </ac:spMkLst>
        </pc:spChg>
      </pc:sldChg>
      <pc:sldChg chg="addSp delSp modSp new del mod ord delAnim modAnim">
        <pc:chgData name="ER Jie Yong" userId="2f74b95f-bc3f-4771-94db-553e86e3d05b" providerId="ADAL" clId="{1819FD35-FE22-4F5C-8CA7-C8A8006EDEE7}" dt="2022-11-15T07:05:28.685" v="7030" actId="47"/>
        <pc:sldMkLst>
          <pc:docMk/>
          <pc:sldMk cId="404373306" sldId="306"/>
        </pc:sldMkLst>
        <pc:picChg chg="add del mod">
          <ac:chgData name="ER Jie Yong" userId="2f74b95f-bc3f-4771-94db-553e86e3d05b" providerId="ADAL" clId="{1819FD35-FE22-4F5C-8CA7-C8A8006EDEE7}" dt="2022-11-15T07:03:50.446" v="7012" actId="21"/>
          <ac:picMkLst>
            <pc:docMk/>
            <pc:sldMk cId="404373306" sldId="306"/>
            <ac:picMk id="2" creationId="{75515DE4-419A-001A-1B0C-518DBC940562}"/>
          </ac:picMkLst>
        </pc:picChg>
        <pc:picChg chg="add del mod">
          <ac:chgData name="ER Jie Yong" userId="2f74b95f-bc3f-4771-94db-553e86e3d05b" providerId="ADAL" clId="{1819FD35-FE22-4F5C-8CA7-C8A8006EDEE7}" dt="2022-11-09T10:06:14.095" v="2435" actId="478"/>
          <ac:picMkLst>
            <pc:docMk/>
            <pc:sldMk cId="404373306" sldId="306"/>
            <ac:picMk id="3" creationId="{BF066FF5-44B8-4959-49F2-F32C911CBB13}"/>
          </ac:picMkLst>
        </pc:picChg>
        <pc:picChg chg="add del mod">
          <ac:chgData name="ER Jie Yong" userId="2f74b95f-bc3f-4771-94db-553e86e3d05b" providerId="ADAL" clId="{1819FD35-FE22-4F5C-8CA7-C8A8006EDEE7}" dt="2022-11-15T07:03:50.446" v="7012" actId="21"/>
          <ac:picMkLst>
            <pc:docMk/>
            <pc:sldMk cId="404373306" sldId="306"/>
            <ac:picMk id="4" creationId="{B5997F09-0675-3644-86F1-BA81D8128DE7}"/>
          </ac:picMkLst>
        </pc:picChg>
      </pc:sldChg>
      <pc:sldChg chg="new del">
        <pc:chgData name="ER Jie Yong" userId="2f74b95f-bc3f-4771-94db-553e86e3d05b" providerId="ADAL" clId="{1819FD35-FE22-4F5C-8CA7-C8A8006EDEE7}" dt="2022-11-09T07:10:04.193" v="1376" actId="680"/>
        <pc:sldMkLst>
          <pc:docMk/>
          <pc:sldMk cId="846692047" sldId="306"/>
        </pc:sldMkLst>
      </pc:sldChg>
      <pc:sldChg chg="new del">
        <pc:chgData name="ER Jie Yong" userId="2f74b95f-bc3f-4771-94db-553e86e3d05b" providerId="ADAL" clId="{1819FD35-FE22-4F5C-8CA7-C8A8006EDEE7}" dt="2022-11-09T07:34:27.910" v="2424" actId="680"/>
        <pc:sldMkLst>
          <pc:docMk/>
          <pc:sldMk cId="1238894634" sldId="306"/>
        </pc:sldMkLst>
      </pc:sldChg>
      <pc:sldChg chg="new del">
        <pc:chgData name="ER Jie Yong" userId="2f74b95f-bc3f-4771-94db-553e86e3d05b" providerId="ADAL" clId="{1819FD35-FE22-4F5C-8CA7-C8A8006EDEE7}" dt="2022-11-09T07:34:27.293" v="2423" actId="680"/>
        <pc:sldMkLst>
          <pc:docMk/>
          <pc:sldMk cId="2421255927" sldId="307"/>
        </pc:sldMkLst>
      </pc:sldChg>
      <pc:sldChg chg="addSp delSp modSp add del mod">
        <pc:chgData name="ER Jie Yong" userId="2f74b95f-bc3f-4771-94db-553e86e3d05b" providerId="ADAL" clId="{1819FD35-FE22-4F5C-8CA7-C8A8006EDEE7}" dt="2022-11-15T07:40:32.824" v="7457" actId="47"/>
        <pc:sldMkLst>
          <pc:docMk/>
          <pc:sldMk cId="3791984544" sldId="307"/>
        </pc:sldMkLst>
        <pc:spChg chg="add del mod">
          <ac:chgData name="ER Jie Yong" userId="2f74b95f-bc3f-4771-94db-553e86e3d05b" providerId="ADAL" clId="{1819FD35-FE22-4F5C-8CA7-C8A8006EDEE7}" dt="2022-11-14T15:09:41.603" v="2829" actId="478"/>
          <ac:spMkLst>
            <pc:docMk/>
            <pc:sldMk cId="3791984544" sldId="307"/>
            <ac:spMk id="3" creationId="{04ECF937-A9FF-B0C2-7F88-970E20F12DF7}"/>
          </ac:spMkLst>
        </pc:spChg>
        <pc:spChg chg="add mod">
          <ac:chgData name="ER Jie Yong" userId="2f74b95f-bc3f-4771-94db-553e86e3d05b" providerId="ADAL" clId="{1819FD35-FE22-4F5C-8CA7-C8A8006EDEE7}" dt="2022-11-15T07:39:31.734" v="7456" actId="164"/>
          <ac:spMkLst>
            <pc:docMk/>
            <pc:sldMk cId="3791984544" sldId="307"/>
            <ac:spMk id="4" creationId="{D377A5F7-EE47-D217-8425-F444BDD64F96}"/>
          </ac:spMkLst>
        </pc:spChg>
        <pc:spChg chg="add mod">
          <ac:chgData name="ER Jie Yong" userId="2f74b95f-bc3f-4771-94db-553e86e3d05b" providerId="ADAL" clId="{1819FD35-FE22-4F5C-8CA7-C8A8006EDEE7}" dt="2022-11-15T07:39:31.734" v="7456" actId="164"/>
          <ac:spMkLst>
            <pc:docMk/>
            <pc:sldMk cId="3791984544" sldId="307"/>
            <ac:spMk id="5" creationId="{183BC331-A3C3-43E2-694A-A49E8C246A3B}"/>
          </ac:spMkLst>
        </pc:spChg>
        <pc:spChg chg="add mod">
          <ac:chgData name="ER Jie Yong" userId="2f74b95f-bc3f-4771-94db-553e86e3d05b" providerId="ADAL" clId="{1819FD35-FE22-4F5C-8CA7-C8A8006EDEE7}" dt="2022-11-15T07:39:31.734" v="7456" actId="164"/>
          <ac:spMkLst>
            <pc:docMk/>
            <pc:sldMk cId="3791984544" sldId="307"/>
            <ac:spMk id="6" creationId="{210C9CE4-E7CF-EC80-9690-E5DE46C06D96}"/>
          </ac:spMkLst>
        </pc:spChg>
        <pc:spChg chg="add del mod">
          <ac:chgData name="ER Jie Yong" userId="2f74b95f-bc3f-4771-94db-553e86e3d05b" providerId="ADAL" clId="{1819FD35-FE22-4F5C-8CA7-C8A8006EDEE7}" dt="2022-11-14T15:12:11.938" v="2867" actId="478"/>
          <ac:spMkLst>
            <pc:docMk/>
            <pc:sldMk cId="3791984544" sldId="307"/>
            <ac:spMk id="7" creationId="{688F50B4-3C6F-AF9D-A436-5BE6E0B4C81B}"/>
          </ac:spMkLst>
        </pc:spChg>
        <pc:spChg chg="add mod">
          <ac:chgData name="ER Jie Yong" userId="2f74b95f-bc3f-4771-94db-553e86e3d05b" providerId="ADAL" clId="{1819FD35-FE22-4F5C-8CA7-C8A8006EDEE7}" dt="2022-11-15T07:39:31.734" v="7456" actId="164"/>
          <ac:spMkLst>
            <pc:docMk/>
            <pc:sldMk cId="3791984544" sldId="307"/>
            <ac:spMk id="8" creationId="{F1B48DFA-30AB-832F-9522-B8086D506480}"/>
          </ac:spMkLst>
        </pc:spChg>
        <pc:spChg chg="add del mod">
          <ac:chgData name="ER Jie Yong" userId="2f74b95f-bc3f-4771-94db-553e86e3d05b" providerId="ADAL" clId="{1819FD35-FE22-4F5C-8CA7-C8A8006EDEE7}" dt="2022-11-14T15:15:15.900" v="3050" actId="478"/>
          <ac:spMkLst>
            <pc:docMk/>
            <pc:sldMk cId="3791984544" sldId="307"/>
            <ac:spMk id="9" creationId="{8090404F-8C67-A9BE-9FB3-43343537A23D}"/>
          </ac:spMkLst>
        </pc:spChg>
        <pc:spChg chg="add mod">
          <ac:chgData name="ER Jie Yong" userId="2f74b95f-bc3f-4771-94db-553e86e3d05b" providerId="ADAL" clId="{1819FD35-FE22-4F5C-8CA7-C8A8006EDEE7}" dt="2022-11-15T07:39:31.734" v="7456" actId="164"/>
          <ac:spMkLst>
            <pc:docMk/>
            <pc:sldMk cId="3791984544" sldId="307"/>
            <ac:spMk id="10" creationId="{3089CA40-F5A4-E4E4-28F9-BC0CB4851408}"/>
          </ac:spMkLst>
        </pc:spChg>
        <pc:spChg chg="add del mod">
          <ac:chgData name="ER Jie Yong" userId="2f74b95f-bc3f-4771-94db-553e86e3d05b" providerId="ADAL" clId="{1819FD35-FE22-4F5C-8CA7-C8A8006EDEE7}" dt="2022-11-14T15:15:24.933" v="3053" actId="478"/>
          <ac:spMkLst>
            <pc:docMk/>
            <pc:sldMk cId="3791984544" sldId="307"/>
            <ac:spMk id="11" creationId="{628C3B1D-290D-8B38-9C70-22B797AB1EBF}"/>
          </ac:spMkLst>
        </pc:spChg>
        <pc:spChg chg="add mod">
          <ac:chgData name="ER Jie Yong" userId="2f74b95f-bc3f-4771-94db-553e86e3d05b" providerId="ADAL" clId="{1819FD35-FE22-4F5C-8CA7-C8A8006EDEE7}" dt="2022-11-14T15:17:45.280" v="3140" actId="164"/>
          <ac:spMkLst>
            <pc:docMk/>
            <pc:sldMk cId="3791984544" sldId="307"/>
            <ac:spMk id="12" creationId="{EFE0373E-1016-95F7-EC82-68EEF7944383}"/>
          </ac:spMkLst>
        </pc:spChg>
        <pc:spChg chg="add mod">
          <ac:chgData name="ER Jie Yong" userId="2f74b95f-bc3f-4771-94db-553e86e3d05b" providerId="ADAL" clId="{1819FD35-FE22-4F5C-8CA7-C8A8006EDEE7}" dt="2022-11-14T15:19:15.585" v="3177" actId="1076"/>
          <ac:spMkLst>
            <pc:docMk/>
            <pc:sldMk cId="3791984544" sldId="307"/>
            <ac:spMk id="15" creationId="{9876B2CB-B215-1EF8-70B1-D611355BB10D}"/>
          </ac:spMkLst>
        </pc:spChg>
        <pc:grpChg chg="add mod">
          <ac:chgData name="ER Jie Yong" userId="2f74b95f-bc3f-4771-94db-553e86e3d05b" providerId="ADAL" clId="{1819FD35-FE22-4F5C-8CA7-C8A8006EDEE7}" dt="2022-11-15T07:39:31.734" v="7456" actId="164"/>
          <ac:grpSpMkLst>
            <pc:docMk/>
            <pc:sldMk cId="3791984544" sldId="307"/>
            <ac:grpSpMk id="2" creationId="{04769C7F-950D-7974-9EEE-B469200C39B1}"/>
          </ac:grpSpMkLst>
        </pc:grpChg>
        <pc:grpChg chg="add mod">
          <ac:chgData name="ER Jie Yong" userId="2f74b95f-bc3f-4771-94db-553e86e3d05b" providerId="ADAL" clId="{1819FD35-FE22-4F5C-8CA7-C8A8006EDEE7}" dt="2022-11-15T07:39:31.734" v="7456" actId="164"/>
          <ac:grpSpMkLst>
            <pc:docMk/>
            <pc:sldMk cId="3791984544" sldId="307"/>
            <ac:grpSpMk id="14" creationId="{899CE4FF-48C8-8F9B-A310-BE7C19973424}"/>
          </ac:grpSpMkLst>
        </pc:grpChg>
        <pc:graphicFrameChg chg="add del modGraphic">
          <ac:chgData name="ER Jie Yong" userId="2f74b95f-bc3f-4771-94db-553e86e3d05b" providerId="ADAL" clId="{1819FD35-FE22-4F5C-8CA7-C8A8006EDEE7}" dt="2022-11-14T15:08:08.439" v="2826" actId="1032"/>
          <ac:graphicFrameMkLst>
            <pc:docMk/>
            <pc:sldMk cId="3791984544" sldId="307"/>
            <ac:graphicFrameMk id="2" creationId="{1F1AE270-05E9-94EC-C32E-AC9CCDB982D5}"/>
          </ac:graphicFrameMkLst>
        </pc:graphicFrameChg>
        <pc:picChg chg="add mod">
          <ac:chgData name="ER Jie Yong" userId="2f74b95f-bc3f-4771-94db-553e86e3d05b" providerId="ADAL" clId="{1819FD35-FE22-4F5C-8CA7-C8A8006EDEE7}" dt="2022-11-14T15:17:45.280" v="3140" actId="164"/>
          <ac:picMkLst>
            <pc:docMk/>
            <pc:sldMk cId="3791984544" sldId="307"/>
            <ac:picMk id="13" creationId="{34C9E1CD-5D5D-0BEF-9739-756EAA83B9B6}"/>
          </ac:picMkLst>
        </pc:picChg>
      </pc:sldChg>
      <pc:sldChg chg="new del">
        <pc:chgData name="ER Jie Yong" userId="2f74b95f-bc3f-4771-94db-553e86e3d05b" providerId="ADAL" clId="{1819FD35-FE22-4F5C-8CA7-C8A8006EDEE7}" dt="2022-11-09T07:34:27.085" v="2422" actId="680"/>
        <pc:sldMkLst>
          <pc:docMk/>
          <pc:sldMk cId="842413424" sldId="308"/>
        </pc:sldMkLst>
      </pc:sldChg>
      <pc:sldChg chg="add del">
        <pc:chgData name="ER Jie Yong" userId="2f74b95f-bc3f-4771-94db-553e86e3d05b" providerId="ADAL" clId="{1819FD35-FE22-4F5C-8CA7-C8A8006EDEE7}" dt="2022-11-15T07:53:25.303" v="8069" actId="47"/>
        <pc:sldMkLst>
          <pc:docMk/>
          <pc:sldMk cId="1501931317" sldId="308"/>
        </pc:sldMkLst>
      </pc:sldChg>
      <pc:sldChg chg="new del">
        <pc:chgData name="ER Jie Yong" userId="2f74b95f-bc3f-4771-94db-553e86e3d05b" providerId="ADAL" clId="{1819FD35-FE22-4F5C-8CA7-C8A8006EDEE7}" dt="2022-11-09T10:06:55.538" v="2447" actId="680"/>
        <pc:sldMkLst>
          <pc:docMk/>
          <pc:sldMk cId="1718287033" sldId="309"/>
        </pc:sldMkLst>
      </pc:sldChg>
      <pc:sldChg chg="new del">
        <pc:chgData name="ER Jie Yong" userId="2f74b95f-bc3f-4771-94db-553e86e3d05b" providerId="ADAL" clId="{1819FD35-FE22-4F5C-8CA7-C8A8006EDEE7}" dt="2022-11-09T07:34:26.898" v="2421" actId="680"/>
        <pc:sldMkLst>
          <pc:docMk/>
          <pc:sldMk cId="2860157941" sldId="309"/>
        </pc:sldMkLst>
      </pc:sldChg>
      <pc:sldChg chg="del">
        <pc:chgData name="ER Jie Yong" userId="2f74b95f-bc3f-4771-94db-553e86e3d05b" providerId="ADAL" clId="{1819FD35-FE22-4F5C-8CA7-C8A8006EDEE7}" dt="2022-11-13T08:58:14.700" v="2811" actId="47"/>
        <pc:sldMkLst>
          <pc:docMk/>
          <pc:sldMk cId="2627788554" sldId="310"/>
        </pc:sldMkLst>
      </pc:sldChg>
      <pc:sldChg chg="addSp modSp add del mod ord">
        <pc:chgData name="ER Jie Yong" userId="2f74b95f-bc3f-4771-94db-553e86e3d05b" providerId="ADAL" clId="{1819FD35-FE22-4F5C-8CA7-C8A8006EDEE7}" dt="2022-11-15T08:00:18.448" v="8108" actId="47"/>
        <pc:sldMkLst>
          <pc:docMk/>
          <pc:sldMk cId="2173870189" sldId="311"/>
        </pc:sldMkLst>
        <pc:spChg chg="mod">
          <ac:chgData name="ER Jie Yong" userId="2f74b95f-bc3f-4771-94db-553e86e3d05b" providerId="ADAL" clId="{1819FD35-FE22-4F5C-8CA7-C8A8006EDEE7}" dt="2022-11-15T07:56:16.934" v="8097"/>
          <ac:spMkLst>
            <pc:docMk/>
            <pc:sldMk cId="2173870189" sldId="311"/>
            <ac:spMk id="4" creationId="{85A96766-612C-E43E-EBED-E6EA33BDC0BE}"/>
          </ac:spMkLst>
        </pc:spChg>
        <pc:spChg chg="mod">
          <ac:chgData name="ER Jie Yong" userId="2f74b95f-bc3f-4771-94db-553e86e3d05b" providerId="ADAL" clId="{1819FD35-FE22-4F5C-8CA7-C8A8006EDEE7}" dt="2022-11-15T07:56:16.934" v="8097"/>
          <ac:spMkLst>
            <pc:docMk/>
            <pc:sldMk cId="2173870189" sldId="311"/>
            <ac:spMk id="5" creationId="{3CD3DF60-7CC7-126D-186F-728F15DDDC3B}"/>
          </ac:spMkLst>
        </pc:spChg>
        <pc:spChg chg="mod">
          <ac:chgData name="ER Jie Yong" userId="2f74b95f-bc3f-4771-94db-553e86e3d05b" providerId="ADAL" clId="{1819FD35-FE22-4F5C-8CA7-C8A8006EDEE7}" dt="2022-11-15T07:55:32.614" v="8089" actId="20577"/>
          <ac:spMkLst>
            <pc:docMk/>
            <pc:sldMk cId="2173870189" sldId="311"/>
            <ac:spMk id="131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34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35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36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37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38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39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40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41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42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43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44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45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46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47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56:08.760" v="8096" actId="1076"/>
          <ac:spMkLst>
            <pc:docMk/>
            <pc:sldMk cId="2173870189" sldId="311"/>
            <ac:spMk id="148" creationId="{00000000-0000-0000-0000-000000000000}"/>
          </ac:spMkLst>
        </pc:spChg>
        <pc:grpChg chg="add mod ord">
          <ac:chgData name="ER Jie Yong" userId="2f74b95f-bc3f-4771-94db-553e86e3d05b" providerId="ADAL" clId="{1819FD35-FE22-4F5C-8CA7-C8A8006EDEE7}" dt="2022-11-15T07:56:30.489" v="8102" actId="1076"/>
          <ac:grpSpMkLst>
            <pc:docMk/>
            <pc:sldMk cId="2173870189" sldId="311"/>
            <ac:grpSpMk id="3" creationId="{943AC2F8-7590-0F74-9B83-872094DE0891}"/>
          </ac:grpSpMkLst>
        </pc:grpChg>
        <pc:picChg chg="add mod">
          <ac:chgData name="ER Jie Yong" userId="2f74b95f-bc3f-4771-94db-553e86e3d05b" providerId="ADAL" clId="{1819FD35-FE22-4F5C-8CA7-C8A8006EDEE7}" dt="2022-11-15T07:56:22.121" v="8099" actId="167"/>
          <ac:picMkLst>
            <pc:docMk/>
            <pc:sldMk cId="2173870189" sldId="311"/>
            <ac:picMk id="2" creationId="{4075B3BC-E6C7-1F39-75A8-74ABAD29163B}"/>
          </ac:picMkLst>
        </pc:picChg>
        <pc:cxnChg chg="mod">
          <ac:chgData name="ER Jie Yong" userId="2f74b95f-bc3f-4771-94db-553e86e3d05b" providerId="ADAL" clId="{1819FD35-FE22-4F5C-8CA7-C8A8006EDEE7}" dt="2022-11-15T07:56:08.760" v="8096" actId="1076"/>
          <ac:cxnSpMkLst>
            <pc:docMk/>
            <pc:sldMk cId="2173870189" sldId="311"/>
            <ac:cxnSpMk id="132" creationId="{00000000-0000-0000-0000-000000000000}"/>
          </ac:cxnSpMkLst>
        </pc:cxnChg>
        <pc:cxnChg chg="mod">
          <ac:chgData name="ER Jie Yong" userId="2f74b95f-bc3f-4771-94db-553e86e3d05b" providerId="ADAL" clId="{1819FD35-FE22-4F5C-8CA7-C8A8006EDEE7}" dt="2022-11-15T07:56:08.760" v="8096" actId="1076"/>
          <ac:cxnSpMkLst>
            <pc:docMk/>
            <pc:sldMk cId="2173870189" sldId="311"/>
            <ac:cxnSpMk id="133" creationId="{00000000-0000-0000-0000-000000000000}"/>
          </ac:cxnSpMkLst>
        </pc:cxnChg>
        <pc:cxnChg chg="mod">
          <ac:chgData name="ER Jie Yong" userId="2f74b95f-bc3f-4771-94db-553e86e3d05b" providerId="ADAL" clId="{1819FD35-FE22-4F5C-8CA7-C8A8006EDEE7}" dt="2022-11-15T07:56:08.760" v="8096" actId="1076"/>
          <ac:cxnSpMkLst>
            <pc:docMk/>
            <pc:sldMk cId="2173870189" sldId="311"/>
            <ac:cxnSpMk id="149" creationId="{00000000-0000-0000-0000-000000000000}"/>
          </ac:cxnSpMkLst>
        </pc:cxnChg>
      </pc:sldChg>
      <pc:sldChg chg="new del">
        <pc:chgData name="ER Jie Yong" userId="2f74b95f-bc3f-4771-94db-553e86e3d05b" providerId="ADAL" clId="{1819FD35-FE22-4F5C-8CA7-C8A8006EDEE7}" dt="2022-11-13T08:20:12.276" v="2478" actId="680"/>
        <pc:sldMkLst>
          <pc:docMk/>
          <pc:sldMk cId="4233071361" sldId="311"/>
        </pc:sldMkLst>
      </pc:sldChg>
      <pc:sldChg chg="addSp delSp modSp new add del mod modAnim">
        <pc:chgData name="ER Jie Yong" userId="2f74b95f-bc3f-4771-94db-553e86e3d05b" providerId="ADAL" clId="{1819FD35-FE22-4F5C-8CA7-C8A8006EDEE7}" dt="2022-11-15T12:49:37.748" v="9072" actId="6549"/>
        <pc:sldMkLst>
          <pc:docMk/>
          <pc:sldMk cId="3815702966" sldId="312"/>
        </pc:sldMkLst>
        <pc:spChg chg="del">
          <ac:chgData name="ER Jie Yong" userId="2f74b95f-bc3f-4771-94db-553e86e3d05b" providerId="ADAL" clId="{1819FD35-FE22-4F5C-8CA7-C8A8006EDEE7}" dt="2022-11-13T08:26:09.279" v="2514" actId="478"/>
          <ac:spMkLst>
            <pc:docMk/>
            <pc:sldMk cId="3815702966" sldId="312"/>
            <ac:spMk id="2" creationId="{0C3C4C52-1343-418B-6FB8-E3E38EEF13F6}"/>
          </ac:spMkLst>
        </pc:spChg>
        <pc:spChg chg="add mod">
          <ac:chgData name="ER Jie Yong" userId="2f74b95f-bc3f-4771-94db-553e86e3d05b" providerId="ADAL" clId="{1819FD35-FE22-4F5C-8CA7-C8A8006EDEE7}" dt="2022-11-15T10:08:20.625" v="8770" actId="122"/>
          <ac:spMkLst>
            <pc:docMk/>
            <pc:sldMk cId="3815702966" sldId="312"/>
            <ac:spMk id="2" creationId="{FA5DDE3A-3E53-A7BB-D7F8-4655FE8696E0}"/>
          </ac:spMkLst>
        </pc:spChg>
        <pc:spChg chg="del">
          <ac:chgData name="ER Jie Yong" userId="2f74b95f-bc3f-4771-94db-553e86e3d05b" providerId="ADAL" clId="{1819FD35-FE22-4F5C-8CA7-C8A8006EDEE7}" dt="2022-11-13T08:25:46.787" v="2509" actId="478"/>
          <ac:spMkLst>
            <pc:docMk/>
            <pc:sldMk cId="3815702966" sldId="312"/>
            <ac:spMk id="3" creationId="{3E796CE2-57FE-7510-8197-4AAF17238B00}"/>
          </ac:spMkLst>
        </pc:spChg>
        <pc:spChg chg="add mod">
          <ac:chgData name="ER Jie Yong" userId="2f74b95f-bc3f-4771-94db-553e86e3d05b" providerId="ADAL" clId="{1819FD35-FE22-4F5C-8CA7-C8A8006EDEE7}" dt="2022-11-15T10:08:19.194" v="8769" actId="122"/>
          <ac:spMkLst>
            <pc:docMk/>
            <pc:sldMk cId="3815702966" sldId="312"/>
            <ac:spMk id="3" creationId="{40730AAC-9E0C-4BEF-57CA-F5E888D405FB}"/>
          </ac:spMkLst>
        </pc:spChg>
        <pc:spChg chg="add del mod">
          <ac:chgData name="ER Jie Yong" userId="2f74b95f-bc3f-4771-94db-553e86e3d05b" providerId="ADAL" clId="{1819FD35-FE22-4F5C-8CA7-C8A8006EDEE7}" dt="2022-11-13T08:25:45.197" v="2508"/>
          <ac:spMkLst>
            <pc:docMk/>
            <pc:sldMk cId="3815702966" sldId="312"/>
            <ac:spMk id="4" creationId="{5C004FC2-5EEF-4503-6C72-523FE02B78D9}"/>
          </ac:spMkLst>
        </pc:spChg>
        <pc:spChg chg="add mod">
          <ac:chgData name="ER Jie Yong" userId="2f74b95f-bc3f-4771-94db-553e86e3d05b" providerId="ADAL" clId="{1819FD35-FE22-4F5C-8CA7-C8A8006EDEE7}" dt="2022-11-15T10:14:15.178" v="8822" actId="1038"/>
          <ac:spMkLst>
            <pc:docMk/>
            <pc:sldMk cId="3815702966" sldId="312"/>
            <ac:spMk id="4" creationId="{9F44ED1F-9653-D6E7-9B35-C81BD779E4E4}"/>
          </ac:spMkLst>
        </pc:spChg>
        <pc:spChg chg="add mod">
          <ac:chgData name="ER Jie Yong" userId="2f74b95f-bc3f-4771-94db-553e86e3d05b" providerId="ADAL" clId="{1819FD35-FE22-4F5C-8CA7-C8A8006EDEE7}" dt="2022-11-13T08:26:06.450" v="2513" actId="113"/>
          <ac:spMkLst>
            <pc:docMk/>
            <pc:sldMk cId="3815702966" sldId="312"/>
            <ac:spMk id="5" creationId="{77FFD310-2E18-FE21-E368-E332BFF81985}"/>
          </ac:spMkLst>
        </pc:spChg>
        <pc:spChg chg="add del mod">
          <ac:chgData name="ER Jie Yong" userId="2f74b95f-bc3f-4771-94db-553e86e3d05b" providerId="ADAL" clId="{1819FD35-FE22-4F5C-8CA7-C8A8006EDEE7}" dt="2022-11-13T08:30:07.959" v="2615" actId="478"/>
          <ac:spMkLst>
            <pc:docMk/>
            <pc:sldMk cId="3815702966" sldId="312"/>
            <ac:spMk id="6" creationId="{645A539C-6447-07C8-6616-C9ACAA939DC5}"/>
          </ac:spMkLst>
        </pc:spChg>
        <pc:spChg chg="add mod">
          <ac:chgData name="ER Jie Yong" userId="2f74b95f-bc3f-4771-94db-553e86e3d05b" providerId="ADAL" clId="{1819FD35-FE22-4F5C-8CA7-C8A8006EDEE7}" dt="2022-11-15T12:49:37.748" v="9072" actId="6549"/>
          <ac:spMkLst>
            <pc:docMk/>
            <pc:sldMk cId="3815702966" sldId="312"/>
            <ac:spMk id="6" creationId="{845B4B50-0E68-27A6-FBB2-FD81CF6317E7}"/>
          </ac:spMkLst>
        </pc:spChg>
        <pc:spChg chg="add del mod">
          <ac:chgData name="ER Jie Yong" userId="2f74b95f-bc3f-4771-94db-553e86e3d05b" providerId="ADAL" clId="{1819FD35-FE22-4F5C-8CA7-C8A8006EDEE7}" dt="2022-11-13T08:30:05.359" v="2613" actId="478"/>
          <ac:spMkLst>
            <pc:docMk/>
            <pc:sldMk cId="3815702966" sldId="312"/>
            <ac:spMk id="7" creationId="{610A24A8-4091-F4CF-A8F7-77BFC3E884FE}"/>
          </ac:spMkLst>
        </pc:spChg>
        <pc:spChg chg="add del mod">
          <ac:chgData name="ER Jie Yong" userId="2f74b95f-bc3f-4771-94db-553e86e3d05b" providerId="ADAL" clId="{1819FD35-FE22-4F5C-8CA7-C8A8006EDEE7}" dt="2022-11-13T08:30:09.200" v="2616" actId="478"/>
          <ac:spMkLst>
            <pc:docMk/>
            <pc:sldMk cId="3815702966" sldId="312"/>
            <ac:spMk id="8" creationId="{60064E77-D5C3-D89B-EA7F-2025075DB598}"/>
          </ac:spMkLst>
        </pc:spChg>
        <pc:spChg chg="add del mod">
          <ac:chgData name="ER Jie Yong" userId="2f74b95f-bc3f-4771-94db-553e86e3d05b" providerId="ADAL" clId="{1819FD35-FE22-4F5C-8CA7-C8A8006EDEE7}" dt="2022-11-13T08:30:04.903" v="2612" actId="478"/>
          <ac:spMkLst>
            <pc:docMk/>
            <pc:sldMk cId="3815702966" sldId="312"/>
            <ac:spMk id="9" creationId="{781224ED-3E2B-8539-A0C8-33DF66A6BF30}"/>
          </ac:spMkLst>
        </pc:spChg>
        <pc:spChg chg="add del mod">
          <ac:chgData name="ER Jie Yong" userId="2f74b95f-bc3f-4771-94db-553e86e3d05b" providerId="ADAL" clId="{1819FD35-FE22-4F5C-8CA7-C8A8006EDEE7}" dt="2022-11-13T08:33:40.125" v="2633" actId="11529"/>
          <ac:spMkLst>
            <pc:docMk/>
            <pc:sldMk cId="3815702966" sldId="312"/>
            <ac:spMk id="10" creationId="{3C057B11-2878-37B1-B138-23BF2E98E203}"/>
          </ac:spMkLst>
        </pc:spChg>
        <pc:spChg chg="add del mod">
          <ac:chgData name="ER Jie Yong" userId="2f74b95f-bc3f-4771-94db-553e86e3d05b" providerId="ADAL" clId="{1819FD35-FE22-4F5C-8CA7-C8A8006EDEE7}" dt="2022-11-13T08:33:38.574" v="2629" actId="571"/>
          <ac:spMkLst>
            <pc:docMk/>
            <pc:sldMk cId="3815702966" sldId="312"/>
            <ac:spMk id="11" creationId="{F6090022-0DFE-5ABF-D68F-5934D1BFBF92}"/>
          </ac:spMkLst>
        </pc:spChg>
        <pc:grpChg chg="add del mod">
          <ac:chgData name="ER Jie Yong" userId="2f74b95f-bc3f-4771-94db-553e86e3d05b" providerId="ADAL" clId="{1819FD35-FE22-4F5C-8CA7-C8A8006EDEE7}" dt="2022-11-15T09:53:58.430" v="8432" actId="478"/>
          <ac:grpSpMkLst>
            <pc:docMk/>
            <pc:sldMk cId="3815702966" sldId="312"/>
            <ac:grpSpMk id="14" creationId="{72837EDE-C438-0B6F-E89C-255559FD99E0}"/>
          </ac:grpSpMkLst>
        </pc:grpChg>
        <pc:picChg chg="add mod">
          <ac:chgData name="ER Jie Yong" userId="2f74b95f-bc3f-4771-94db-553e86e3d05b" providerId="ADAL" clId="{1819FD35-FE22-4F5C-8CA7-C8A8006EDEE7}" dt="2022-11-13T08:37:31.038" v="2672" actId="12788"/>
          <ac:picMkLst>
            <pc:docMk/>
            <pc:sldMk cId="3815702966" sldId="312"/>
            <ac:picMk id="12" creationId="{2E06BA85-740A-9435-9647-A12EC03DC68F}"/>
          </ac:picMkLst>
        </pc:picChg>
        <pc:picChg chg="add mod">
          <ac:chgData name="ER Jie Yong" userId="2f74b95f-bc3f-4771-94db-553e86e3d05b" providerId="ADAL" clId="{1819FD35-FE22-4F5C-8CA7-C8A8006EDEE7}" dt="2022-11-13T08:37:31.038" v="2672" actId="12788"/>
          <ac:picMkLst>
            <pc:docMk/>
            <pc:sldMk cId="3815702966" sldId="312"/>
            <ac:picMk id="13" creationId="{7A211579-0B81-EAD5-B492-1D1D5D9974BA}"/>
          </ac:picMkLst>
        </pc:picChg>
        <pc:picChg chg="add mod">
          <ac:chgData name="ER Jie Yong" userId="2f74b95f-bc3f-4771-94db-553e86e3d05b" providerId="ADAL" clId="{1819FD35-FE22-4F5C-8CA7-C8A8006EDEE7}" dt="2022-11-15T09:58:52.009" v="8444" actId="1076"/>
          <ac:picMkLst>
            <pc:docMk/>
            <pc:sldMk cId="3815702966" sldId="312"/>
            <ac:picMk id="1026" creationId="{08845252-A834-9EC0-2F98-6D8A83A30FF1}"/>
          </ac:picMkLst>
        </pc:picChg>
        <pc:picChg chg="add del mod">
          <ac:chgData name="ER Jie Yong" userId="2f74b95f-bc3f-4771-94db-553e86e3d05b" providerId="ADAL" clId="{1819FD35-FE22-4F5C-8CA7-C8A8006EDEE7}" dt="2022-11-13T08:29:56.292" v="2609" actId="478"/>
          <ac:picMkLst>
            <pc:docMk/>
            <pc:sldMk cId="3815702966" sldId="312"/>
            <ac:picMk id="1026" creationId="{7FF12206-0F62-17A5-131B-1FD4615C2BA3}"/>
          </ac:picMkLst>
        </pc:picChg>
        <pc:picChg chg="add del mod">
          <ac:chgData name="ER Jie Yong" userId="2f74b95f-bc3f-4771-94db-553e86e3d05b" providerId="ADAL" clId="{1819FD35-FE22-4F5C-8CA7-C8A8006EDEE7}" dt="2022-11-15T09:53:58.430" v="8432" actId="478"/>
          <ac:picMkLst>
            <pc:docMk/>
            <pc:sldMk cId="3815702966" sldId="312"/>
            <ac:picMk id="1028" creationId="{8A020053-9CB2-CEF4-39E0-3ADA0BA7E89A}"/>
          </ac:picMkLst>
        </pc:picChg>
        <pc:picChg chg="add del">
          <ac:chgData name="ER Jie Yong" userId="2f74b95f-bc3f-4771-94db-553e86e3d05b" providerId="ADAL" clId="{1819FD35-FE22-4F5C-8CA7-C8A8006EDEE7}" dt="2022-11-15T09:58:42.135" v="8443"/>
          <ac:picMkLst>
            <pc:docMk/>
            <pc:sldMk cId="3815702966" sldId="312"/>
            <ac:picMk id="1028" creationId="{90549C78-4734-FA1C-8A8D-B8D1B7B7D6F0}"/>
          </ac:picMkLst>
        </pc:picChg>
        <pc:picChg chg="add del mod">
          <ac:chgData name="ER Jie Yong" userId="2f74b95f-bc3f-4771-94db-553e86e3d05b" providerId="ADAL" clId="{1819FD35-FE22-4F5C-8CA7-C8A8006EDEE7}" dt="2022-11-15T09:54:34.885" v="8435" actId="478"/>
          <ac:picMkLst>
            <pc:docMk/>
            <pc:sldMk cId="3815702966" sldId="312"/>
            <ac:picMk id="3074" creationId="{04984747-AE76-0EBC-ABE6-CFEE255128DC}"/>
          </ac:picMkLst>
        </pc:picChg>
        <pc:picChg chg="add del mod">
          <ac:chgData name="ER Jie Yong" userId="2f74b95f-bc3f-4771-94db-553e86e3d05b" providerId="ADAL" clId="{1819FD35-FE22-4F5C-8CA7-C8A8006EDEE7}" dt="2022-11-15T01:44:30.952" v="3845"/>
          <ac:picMkLst>
            <pc:docMk/>
            <pc:sldMk cId="3815702966" sldId="312"/>
            <ac:picMk id="3074" creationId="{5C1EFC27-F297-BFF9-A311-174CA7D38062}"/>
          </ac:picMkLst>
        </pc:picChg>
        <pc:picChg chg="add del mod">
          <ac:chgData name="ER Jie Yong" userId="2f74b95f-bc3f-4771-94db-553e86e3d05b" providerId="ADAL" clId="{1819FD35-FE22-4F5C-8CA7-C8A8006EDEE7}" dt="2022-11-15T09:55:10.320" v="8438" actId="478"/>
          <ac:picMkLst>
            <pc:docMk/>
            <pc:sldMk cId="3815702966" sldId="312"/>
            <ac:picMk id="3076" creationId="{C26F99B7-EB62-9CD6-63DC-69F744ECA716}"/>
          </ac:picMkLst>
        </pc:picChg>
      </pc:sldChg>
      <pc:sldChg chg="new del">
        <pc:chgData name="ER Jie Yong" userId="2f74b95f-bc3f-4771-94db-553e86e3d05b" providerId="ADAL" clId="{1819FD35-FE22-4F5C-8CA7-C8A8006EDEE7}" dt="2022-11-13T08:25:33.955" v="2505" actId="680"/>
        <pc:sldMkLst>
          <pc:docMk/>
          <pc:sldMk cId="3855812848" sldId="312"/>
        </pc:sldMkLst>
      </pc:sldChg>
      <pc:sldChg chg="new del">
        <pc:chgData name="ER Jie Yong" userId="2f74b95f-bc3f-4771-94db-553e86e3d05b" providerId="ADAL" clId="{1819FD35-FE22-4F5C-8CA7-C8A8006EDEE7}" dt="2022-11-15T07:02:59.680" v="6989" actId="47"/>
        <pc:sldMkLst>
          <pc:docMk/>
          <pc:sldMk cId="2472221501" sldId="313"/>
        </pc:sldMkLst>
      </pc:sldChg>
      <pc:sldChg chg="new del">
        <pc:chgData name="ER Jie Yong" userId="2f74b95f-bc3f-4771-94db-553e86e3d05b" providerId="ADAL" clId="{1819FD35-FE22-4F5C-8CA7-C8A8006EDEE7}" dt="2022-11-15T00:58:39.865" v="3222" actId="47"/>
        <pc:sldMkLst>
          <pc:docMk/>
          <pc:sldMk cId="1455856512" sldId="314"/>
        </pc:sldMkLst>
      </pc:sldChg>
      <pc:sldChg chg="addSp delSp modSp add del mod modAnim">
        <pc:chgData name="ER Jie Yong" userId="2f74b95f-bc3f-4771-94db-553e86e3d05b" providerId="ADAL" clId="{1819FD35-FE22-4F5C-8CA7-C8A8006EDEE7}" dt="2022-11-15T14:00:44.373" v="9321" actId="6549"/>
        <pc:sldMkLst>
          <pc:docMk/>
          <pc:sldMk cId="258070003" sldId="315"/>
        </pc:sldMkLst>
        <pc:spChg chg="add mod">
          <ac:chgData name="ER Jie Yong" userId="2f74b95f-bc3f-4771-94db-553e86e3d05b" providerId="ADAL" clId="{1819FD35-FE22-4F5C-8CA7-C8A8006EDEE7}" dt="2022-11-15T09:44:34.687" v="8408" actId="164"/>
          <ac:spMkLst>
            <pc:docMk/>
            <pc:sldMk cId="258070003" sldId="315"/>
            <ac:spMk id="2" creationId="{AA72E638-7385-A657-396D-1AA75F8471F9}"/>
          </ac:spMkLst>
        </pc:spChg>
        <pc:spChg chg="add del mod">
          <ac:chgData name="ER Jie Yong" userId="2f74b95f-bc3f-4771-94db-553e86e3d05b" providerId="ADAL" clId="{1819FD35-FE22-4F5C-8CA7-C8A8006EDEE7}" dt="2022-11-15T01:02:37.220" v="3363" actId="478"/>
          <ac:spMkLst>
            <pc:docMk/>
            <pc:sldMk cId="258070003" sldId="315"/>
            <ac:spMk id="2" creationId="{E968B8C8-C00B-4C7C-71BB-DAD1BF9FD689}"/>
          </ac:spMkLst>
        </pc:spChg>
        <pc:spChg chg="add del mod">
          <ac:chgData name="ER Jie Yong" userId="2f74b95f-bc3f-4771-94db-553e86e3d05b" providerId="ADAL" clId="{1819FD35-FE22-4F5C-8CA7-C8A8006EDEE7}" dt="2022-11-15T01:02:38.364" v="3364" actId="478"/>
          <ac:spMkLst>
            <pc:docMk/>
            <pc:sldMk cId="258070003" sldId="315"/>
            <ac:spMk id="3" creationId="{9D95E4F1-8205-658B-A153-382F403D3398}"/>
          </ac:spMkLst>
        </pc:spChg>
        <pc:spChg chg="add del mod">
          <ac:chgData name="ER Jie Yong" userId="2f74b95f-bc3f-4771-94db-553e86e3d05b" providerId="ADAL" clId="{1819FD35-FE22-4F5C-8CA7-C8A8006EDEE7}" dt="2022-11-15T01:01:48.768" v="3288" actId="478"/>
          <ac:spMkLst>
            <pc:docMk/>
            <pc:sldMk cId="258070003" sldId="315"/>
            <ac:spMk id="4" creationId="{D8938675-7295-01E9-FE8F-67C578908B47}"/>
          </ac:spMkLst>
        </pc:spChg>
        <pc:spChg chg="add mod">
          <ac:chgData name="ER Jie Yong" userId="2f74b95f-bc3f-4771-94db-553e86e3d05b" providerId="ADAL" clId="{1819FD35-FE22-4F5C-8CA7-C8A8006EDEE7}" dt="2022-11-15T01:04:59.130" v="3369" actId="1076"/>
          <ac:spMkLst>
            <pc:docMk/>
            <pc:sldMk cId="258070003" sldId="315"/>
            <ac:spMk id="5" creationId="{93E9DB8B-CD83-99CA-02B3-D2A27B55289A}"/>
          </ac:spMkLst>
        </pc:spChg>
        <pc:spChg chg="mod">
          <ac:chgData name="ER Jie Yong" userId="2f74b95f-bc3f-4771-94db-553e86e3d05b" providerId="ADAL" clId="{1819FD35-FE22-4F5C-8CA7-C8A8006EDEE7}" dt="2022-11-15T09:43:16.466" v="8384" actId="1076"/>
          <ac:spMkLst>
            <pc:docMk/>
            <pc:sldMk cId="258070003" sldId="315"/>
            <ac:spMk id="379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5T01:02:39.693" v="3365" actId="478"/>
          <ac:spMkLst>
            <pc:docMk/>
            <pc:sldMk cId="258070003" sldId="315"/>
            <ac:spMk id="380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14:00:44.373" v="9321" actId="6549"/>
          <ac:spMkLst>
            <pc:docMk/>
            <pc:sldMk cId="258070003" sldId="315"/>
            <ac:spMk id="382" creationId="{00000000-0000-0000-0000-000000000000}"/>
          </ac:spMkLst>
        </pc:spChg>
        <pc:grpChg chg="add mod">
          <ac:chgData name="ER Jie Yong" userId="2f74b95f-bc3f-4771-94db-553e86e3d05b" providerId="ADAL" clId="{1819FD35-FE22-4F5C-8CA7-C8A8006EDEE7}" dt="2022-11-15T09:44:40.627" v="8409" actId="1440"/>
          <ac:grpSpMkLst>
            <pc:docMk/>
            <pc:sldMk cId="258070003" sldId="315"/>
            <ac:grpSpMk id="3" creationId="{4A07D287-A4DB-DFAA-6D4B-D6D65B8077C9}"/>
          </ac:grpSpMkLst>
        </pc:grpChg>
        <pc:picChg chg="add mod">
          <ac:chgData name="ER Jie Yong" userId="2f74b95f-bc3f-4771-94db-553e86e3d05b" providerId="ADAL" clId="{1819FD35-FE22-4F5C-8CA7-C8A8006EDEE7}" dt="2022-11-15T01:05:01.818" v="3372" actId="1076"/>
          <ac:picMkLst>
            <pc:docMk/>
            <pc:sldMk cId="258070003" sldId="315"/>
            <ac:picMk id="7" creationId="{B1B8D379-FFDA-41CC-0F99-3F7296E1453F}"/>
          </ac:picMkLst>
        </pc:picChg>
        <pc:picChg chg="add mod">
          <ac:chgData name="ER Jie Yong" userId="2f74b95f-bc3f-4771-94db-553e86e3d05b" providerId="ADAL" clId="{1819FD35-FE22-4F5C-8CA7-C8A8006EDEE7}" dt="2022-11-15T01:05:00.908" v="3371" actId="571"/>
          <ac:picMkLst>
            <pc:docMk/>
            <pc:sldMk cId="258070003" sldId="315"/>
            <ac:picMk id="8" creationId="{4A7D5D8A-D06E-D507-9575-EDBF4618A02F}"/>
          </ac:picMkLst>
        </pc:picChg>
        <pc:picChg chg="del">
          <ac:chgData name="ER Jie Yong" userId="2f74b95f-bc3f-4771-94db-553e86e3d05b" providerId="ADAL" clId="{1819FD35-FE22-4F5C-8CA7-C8A8006EDEE7}" dt="2022-11-15T00:59:21.025" v="3241" actId="478"/>
          <ac:picMkLst>
            <pc:docMk/>
            <pc:sldMk cId="258070003" sldId="315"/>
            <ac:picMk id="381" creationId="{00000000-0000-0000-0000-000000000000}"/>
          </ac:picMkLst>
        </pc:picChg>
        <pc:picChg chg="add mod">
          <ac:chgData name="ER Jie Yong" userId="2f74b95f-bc3f-4771-94db-553e86e3d05b" providerId="ADAL" clId="{1819FD35-FE22-4F5C-8CA7-C8A8006EDEE7}" dt="2022-11-15T01:14:21.762" v="3503" actId="1076"/>
          <ac:picMkLst>
            <pc:docMk/>
            <pc:sldMk cId="258070003" sldId="315"/>
            <ac:picMk id="1026" creationId="{1B54CD45-E5A1-9D8F-15DB-B935E388E332}"/>
          </ac:picMkLst>
        </pc:picChg>
        <pc:picChg chg="add mod">
          <ac:chgData name="ER Jie Yong" userId="2f74b95f-bc3f-4771-94db-553e86e3d05b" providerId="ADAL" clId="{1819FD35-FE22-4F5C-8CA7-C8A8006EDEE7}" dt="2022-11-15T09:44:34.687" v="8408" actId="164"/>
          <ac:picMkLst>
            <pc:docMk/>
            <pc:sldMk cId="258070003" sldId="315"/>
            <ac:picMk id="2050" creationId="{0A99BA79-FD02-3B4C-6AD7-1E083FADDA4F}"/>
          </ac:picMkLst>
        </pc:picChg>
      </pc:sldChg>
      <pc:sldChg chg="new del">
        <pc:chgData name="ER Jie Yong" userId="2f74b95f-bc3f-4771-94db-553e86e3d05b" providerId="ADAL" clId="{1819FD35-FE22-4F5C-8CA7-C8A8006EDEE7}" dt="2022-11-15T00:58:17.350" v="3220" actId="680"/>
        <pc:sldMkLst>
          <pc:docMk/>
          <pc:sldMk cId="1458285792" sldId="315"/>
        </pc:sldMkLst>
      </pc:sldChg>
      <pc:sldChg chg="new del">
        <pc:chgData name="ER Jie Yong" userId="2f74b95f-bc3f-4771-94db-553e86e3d05b" providerId="ADAL" clId="{1819FD35-FE22-4F5C-8CA7-C8A8006EDEE7}" dt="2022-11-15T01:16:16.873" v="3508" actId="47"/>
        <pc:sldMkLst>
          <pc:docMk/>
          <pc:sldMk cId="116114940" sldId="316"/>
        </pc:sldMkLst>
      </pc:sldChg>
      <pc:sldChg chg="new del">
        <pc:chgData name="ER Jie Yong" userId="2f74b95f-bc3f-4771-94db-553e86e3d05b" providerId="ADAL" clId="{1819FD35-FE22-4F5C-8CA7-C8A8006EDEE7}" dt="2022-11-15T01:15:33.292" v="3505" actId="680"/>
        <pc:sldMkLst>
          <pc:docMk/>
          <pc:sldMk cId="1700519474" sldId="316"/>
        </pc:sldMkLst>
      </pc:sldChg>
      <pc:sldChg chg="delSp modSp add del mod">
        <pc:chgData name="ER Jie Yong" userId="2f74b95f-bc3f-4771-94db-553e86e3d05b" providerId="ADAL" clId="{1819FD35-FE22-4F5C-8CA7-C8A8006EDEE7}" dt="2022-11-15T03:15:21.705" v="5542" actId="2696"/>
        <pc:sldMkLst>
          <pc:docMk/>
          <pc:sldMk cId="1643847746" sldId="317"/>
        </pc:sldMkLst>
        <pc:spChg chg="mod">
          <ac:chgData name="ER Jie Yong" userId="2f74b95f-bc3f-4771-94db-553e86e3d05b" providerId="ADAL" clId="{1819FD35-FE22-4F5C-8CA7-C8A8006EDEE7}" dt="2022-11-15T01:16:23.206" v="3534" actId="20577"/>
          <ac:spMkLst>
            <pc:docMk/>
            <pc:sldMk cId="1643847746" sldId="317"/>
            <ac:spMk id="402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19:14.065" v="3644" actId="1076"/>
          <ac:spMkLst>
            <pc:docMk/>
            <pc:sldMk cId="1643847746" sldId="317"/>
            <ac:spMk id="406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5T01:16:41.792" v="3567" actId="478"/>
          <ac:spMkLst>
            <pc:docMk/>
            <pc:sldMk cId="1643847746" sldId="317"/>
            <ac:spMk id="408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18:37.040" v="3616" actId="20577"/>
          <ac:spMkLst>
            <pc:docMk/>
            <pc:sldMk cId="1643847746" sldId="317"/>
            <ac:spMk id="409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5T01:16:32.607" v="3555" actId="478"/>
          <ac:spMkLst>
            <pc:docMk/>
            <pc:sldMk cId="1643847746" sldId="317"/>
            <ac:spMk id="410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20:15.425" v="3678" actId="20577"/>
          <ac:spMkLst>
            <pc:docMk/>
            <pc:sldMk cId="1643847746" sldId="317"/>
            <ac:spMk id="411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5T01:17:59.792" v="3598" actId="478"/>
          <ac:spMkLst>
            <pc:docMk/>
            <pc:sldMk cId="1643847746" sldId="317"/>
            <ac:spMk id="413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17:20.925" v="3597" actId="20577"/>
          <ac:spMkLst>
            <pc:docMk/>
            <pc:sldMk cId="1643847746" sldId="317"/>
            <ac:spMk id="414" creationId="{00000000-0000-0000-0000-000000000000}"/>
          </ac:spMkLst>
        </pc:spChg>
        <pc:spChg chg="del mod">
          <ac:chgData name="ER Jie Yong" userId="2f74b95f-bc3f-4771-94db-553e86e3d05b" providerId="ADAL" clId="{1819FD35-FE22-4F5C-8CA7-C8A8006EDEE7}" dt="2022-11-15T01:17:01.210" v="3592" actId="478"/>
          <ac:spMkLst>
            <pc:docMk/>
            <pc:sldMk cId="1643847746" sldId="317"/>
            <ac:spMk id="415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1:19:53.725" v="3656" actId="1076"/>
          <ac:spMkLst>
            <pc:docMk/>
            <pc:sldMk cId="1643847746" sldId="317"/>
            <ac:spMk id="416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5T01:19:26.753" v="3645" actId="478"/>
          <ac:spMkLst>
            <pc:docMk/>
            <pc:sldMk cId="1643847746" sldId="317"/>
            <ac:spMk id="417" creationId="{00000000-0000-0000-0000-000000000000}"/>
          </ac:spMkLst>
        </pc:spChg>
      </pc:sldChg>
      <pc:sldChg chg="addSp delSp modSp new add del mod">
        <pc:chgData name="ER Jie Yong" userId="2f74b95f-bc3f-4771-94db-553e86e3d05b" providerId="ADAL" clId="{1819FD35-FE22-4F5C-8CA7-C8A8006EDEE7}" dt="2022-11-15T03:15:21.705" v="5542" actId="2696"/>
        <pc:sldMkLst>
          <pc:docMk/>
          <pc:sldMk cId="1079782005" sldId="318"/>
        </pc:sldMkLst>
        <pc:spChg chg="mod">
          <ac:chgData name="ER Jie Yong" userId="2f74b95f-bc3f-4771-94db-553e86e3d05b" providerId="ADAL" clId="{1819FD35-FE22-4F5C-8CA7-C8A8006EDEE7}" dt="2022-11-15T01:21:29.861" v="3701" actId="20577"/>
          <ac:spMkLst>
            <pc:docMk/>
            <pc:sldMk cId="1079782005" sldId="318"/>
            <ac:spMk id="2" creationId="{191161D5-2077-F7E9-7FA7-907A64B8973B}"/>
          </ac:spMkLst>
        </pc:spChg>
        <pc:grpChg chg="add mod">
          <ac:chgData name="ER Jie Yong" userId="2f74b95f-bc3f-4771-94db-553e86e3d05b" providerId="ADAL" clId="{1819FD35-FE22-4F5C-8CA7-C8A8006EDEE7}" dt="2022-11-15T01:35:16.067" v="3746" actId="1076"/>
          <ac:grpSpMkLst>
            <pc:docMk/>
            <pc:sldMk cId="1079782005" sldId="318"/>
            <ac:grpSpMk id="8" creationId="{C790D72A-11C1-DB45-2E32-63D089D4B0FD}"/>
          </ac:grpSpMkLst>
        </pc:grpChg>
        <pc:grpChg chg="add mod">
          <ac:chgData name="ER Jie Yong" userId="2f74b95f-bc3f-4771-94db-553e86e3d05b" providerId="ADAL" clId="{1819FD35-FE22-4F5C-8CA7-C8A8006EDEE7}" dt="2022-11-15T01:35:16.067" v="3746" actId="1076"/>
          <ac:grpSpMkLst>
            <pc:docMk/>
            <pc:sldMk cId="1079782005" sldId="318"/>
            <ac:grpSpMk id="13" creationId="{6AD2F3A2-6119-938A-2FE3-3E833E1A3F74}"/>
          </ac:grpSpMkLst>
        </pc:grpChg>
        <pc:grpChg chg="add mod">
          <ac:chgData name="ER Jie Yong" userId="2f74b95f-bc3f-4771-94db-553e86e3d05b" providerId="ADAL" clId="{1819FD35-FE22-4F5C-8CA7-C8A8006EDEE7}" dt="2022-11-15T01:35:08.876" v="3744" actId="1076"/>
          <ac:grpSpMkLst>
            <pc:docMk/>
            <pc:sldMk cId="1079782005" sldId="318"/>
            <ac:grpSpMk id="15" creationId="{F091B0F5-9A82-5BA8-C694-9917BD594215}"/>
          </ac:grpSpMkLst>
        </pc:grpChg>
        <pc:picChg chg="add mod">
          <ac:chgData name="ER Jie Yong" userId="2f74b95f-bc3f-4771-94db-553e86e3d05b" providerId="ADAL" clId="{1819FD35-FE22-4F5C-8CA7-C8A8006EDEE7}" dt="2022-11-15T01:33:56.288" v="3731" actId="14100"/>
          <ac:picMkLst>
            <pc:docMk/>
            <pc:sldMk cId="1079782005" sldId="318"/>
            <ac:picMk id="4" creationId="{265B6299-AD16-A110-D756-3E60949063EA}"/>
          </ac:picMkLst>
        </pc:picChg>
        <pc:picChg chg="add mod">
          <ac:chgData name="ER Jie Yong" userId="2f74b95f-bc3f-4771-94db-553e86e3d05b" providerId="ADAL" clId="{1819FD35-FE22-4F5C-8CA7-C8A8006EDEE7}" dt="2022-11-15T01:35:16.067" v="3746" actId="1076"/>
          <ac:picMkLst>
            <pc:docMk/>
            <pc:sldMk cId="1079782005" sldId="318"/>
            <ac:picMk id="6" creationId="{2DBD8BE2-E889-45B5-0D24-EEF87B84BE85}"/>
          </ac:picMkLst>
        </pc:picChg>
        <pc:picChg chg="add mod">
          <ac:chgData name="ER Jie Yong" userId="2f74b95f-bc3f-4771-94db-553e86e3d05b" providerId="ADAL" clId="{1819FD35-FE22-4F5C-8CA7-C8A8006EDEE7}" dt="2022-11-15T01:35:16.067" v="3746" actId="1076"/>
          <ac:picMkLst>
            <pc:docMk/>
            <pc:sldMk cId="1079782005" sldId="318"/>
            <ac:picMk id="7" creationId="{35E50522-0AAA-094E-4AFD-EE3ACB2B78CA}"/>
          </ac:picMkLst>
        </pc:picChg>
        <pc:picChg chg="add mod">
          <ac:chgData name="ER Jie Yong" userId="2f74b95f-bc3f-4771-94db-553e86e3d05b" providerId="ADAL" clId="{1819FD35-FE22-4F5C-8CA7-C8A8006EDEE7}" dt="2022-11-15T01:35:11.676" v="3745" actId="1076"/>
          <ac:picMkLst>
            <pc:docMk/>
            <pc:sldMk cId="1079782005" sldId="318"/>
            <ac:picMk id="10" creationId="{36714BDD-5916-4DEE-2EFC-BABBEF94FB2B}"/>
          </ac:picMkLst>
        </pc:picChg>
        <pc:picChg chg="add mod">
          <ac:chgData name="ER Jie Yong" userId="2f74b95f-bc3f-4771-94db-553e86e3d05b" providerId="ADAL" clId="{1819FD35-FE22-4F5C-8CA7-C8A8006EDEE7}" dt="2022-11-15T01:35:08.876" v="3744" actId="1076"/>
          <ac:picMkLst>
            <pc:docMk/>
            <pc:sldMk cId="1079782005" sldId="318"/>
            <ac:picMk id="12" creationId="{52847D9C-FF3C-430E-E7C1-08CD6A5876AA}"/>
          </ac:picMkLst>
        </pc:picChg>
        <pc:picChg chg="add mod">
          <ac:chgData name="ER Jie Yong" userId="2f74b95f-bc3f-4771-94db-553e86e3d05b" providerId="ADAL" clId="{1819FD35-FE22-4F5C-8CA7-C8A8006EDEE7}" dt="2022-11-15T01:35:08.876" v="3744" actId="1076"/>
          <ac:picMkLst>
            <pc:docMk/>
            <pc:sldMk cId="1079782005" sldId="318"/>
            <ac:picMk id="14" creationId="{75727AF2-EBE9-61E4-8193-1A6415E8A0F7}"/>
          </ac:picMkLst>
        </pc:picChg>
        <pc:picChg chg="add mod">
          <ac:chgData name="ER Jie Yong" userId="2f74b95f-bc3f-4771-94db-553e86e3d05b" providerId="ADAL" clId="{1819FD35-FE22-4F5C-8CA7-C8A8006EDEE7}" dt="2022-11-15T01:35:16.067" v="3746" actId="1076"/>
          <ac:picMkLst>
            <pc:docMk/>
            <pc:sldMk cId="1079782005" sldId="318"/>
            <ac:picMk id="2050" creationId="{ED5A06CA-8DB4-E9F5-C4A1-59345EE9A12C}"/>
          </ac:picMkLst>
        </pc:picChg>
        <pc:picChg chg="add del">
          <ac:chgData name="ER Jie Yong" userId="2f74b95f-bc3f-4771-94db-553e86e3d05b" providerId="ADAL" clId="{1819FD35-FE22-4F5C-8CA7-C8A8006EDEE7}" dt="2022-11-15T01:26:00.577" v="3709"/>
          <ac:picMkLst>
            <pc:docMk/>
            <pc:sldMk cId="1079782005" sldId="318"/>
            <ac:picMk id="2052" creationId="{BE161CB1-575B-885A-F3E6-5995163639C0}"/>
          </ac:picMkLst>
        </pc:picChg>
        <pc:picChg chg="add del mod">
          <ac:chgData name="ER Jie Yong" userId="2f74b95f-bc3f-4771-94db-553e86e3d05b" providerId="ADAL" clId="{1819FD35-FE22-4F5C-8CA7-C8A8006EDEE7}" dt="2022-11-15T01:33:41.198" v="3723" actId="478"/>
          <ac:picMkLst>
            <pc:docMk/>
            <pc:sldMk cId="1079782005" sldId="318"/>
            <ac:picMk id="2054" creationId="{14134BAE-2DF4-8BF2-0F1D-870C81C27517}"/>
          </ac:picMkLst>
        </pc:picChg>
        <pc:picChg chg="add mod">
          <ac:chgData name="ER Jie Yong" userId="2f74b95f-bc3f-4771-94db-553e86e3d05b" providerId="ADAL" clId="{1819FD35-FE22-4F5C-8CA7-C8A8006EDEE7}" dt="2022-11-15T01:35:08.876" v="3744" actId="1076"/>
          <ac:picMkLst>
            <pc:docMk/>
            <pc:sldMk cId="1079782005" sldId="318"/>
            <ac:picMk id="2056" creationId="{A9C1D8CE-3E81-9518-E855-3AB2482AEDA2}"/>
          </ac:picMkLst>
        </pc:picChg>
      </pc:sldChg>
      <pc:sldChg chg="addSp modSp new add del mod ord modAnim">
        <pc:chgData name="ER Jie Yong" userId="2f74b95f-bc3f-4771-94db-553e86e3d05b" providerId="ADAL" clId="{1819FD35-FE22-4F5C-8CA7-C8A8006EDEE7}" dt="2022-11-15T12:53:12.980" v="9087"/>
        <pc:sldMkLst>
          <pc:docMk/>
          <pc:sldMk cId="1113260726" sldId="319"/>
        </pc:sldMkLst>
        <pc:spChg chg="mod">
          <ac:chgData name="ER Jie Yong" userId="2f74b95f-bc3f-4771-94db-553e86e3d05b" providerId="ADAL" clId="{1819FD35-FE22-4F5C-8CA7-C8A8006EDEE7}" dt="2022-11-15T01:50:54.017" v="4042" actId="1076"/>
          <ac:spMkLst>
            <pc:docMk/>
            <pc:sldMk cId="1113260726" sldId="319"/>
            <ac:spMk id="2" creationId="{DD1CEA5E-2210-24EC-378F-B7BCF405364E}"/>
          </ac:spMkLst>
        </pc:spChg>
        <pc:spChg chg="mod">
          <ac:chgData name="ER Jie Yong" userId="2f74b95f-bc3f-4771-94db-553e86e3d05b" providerId="ADAL" clId="{1819FD35-FE22-4F5C-8CA7-C8A8006EDEE7}" dt="2022-11-15T01:56:45.326" v="4332" actId="1076"/>
          <ac:spMkLst>
            <pc:docMk/>
            <pc:sldMk cId="1113260726" sldId="319"/>
            <ac:spMk id="3" creationId="{B734726C-ACC7-256D-BD96-41DBBAB5B6CF}"/>
          </ac:spMkLst>
        </pc:spChg>
        <pc:spChg chg="mod">
          <ac:chgData name="ER Jie Yong" userId="2f74b95f-bc3f-4771-94db-553e86e3d05b" providerId="ADAL" clId="{1819FD35-FE22-4F5C-8CA7-C8A8006EDEE7}" dt="2022-11-15T02:07:40.488" v="4593" actId="6549"/>
          <ac:spMkLst>
            <pc:docMk/>
            <pc:sldMk cId="1113260726" sldId="319"/>
            <ac:spMk id="4" creationId="{50187588-52C2-33E2-01A3-D384358EFA66}"/>
          </ac:spMkLst>
        </pc:spChg>
        <pc:spChg chg="add mod">
          <ac:chgData name="ER Jie Yong" userId="2f74b95f-bc3f-4771-94db-553e86e3d05b" providerId="ADAL" clId="{1819FD35-FE22-4F5C-8CA7-C8A8006EDEE7}" dt="2022-11-15T12:53:09.665" v="9086" actId="164"/>
          <ac:spMkLst>
            <pc:docMk/>
            <pc:sldMk cId="1113260726" sldId="319"/>
            <ac:spMk id="5" creationId="{CC5F7BDD-F931-10FF-382A-CD326456554E}"/>
          </ac:spMkLst>
        </pc:spChg>
        <pc:spChg chg="add mod">
          <ac:chgData name="ER Jie Yong" userId="2f74b95f-bc3f-4771-94db-553e86e3d05b" providerId="ADAL" clId="{1819FD35-FE22-4F5C-8CA7-C8A8006EDEE7}" dt="2022-11-15T12:53:09.665" v="9086" actId="164"/>
          <ac:spMkLst>
            <pc:docMk/>
            <pc:sldMk cId="1113260726" sldId="319"/>
            <ac:spMk id="6" creationId="{9FF0D94A-55D1-4059-715C-C3E56AB628AC}"/>
          </ac:spMkLst>
        </pc:spChg>
        <pc:grpChg chg="add mod">
          <ac:chgData name="ER Jie Yong" userId="2f74b95f-bc3f-4771-94db-553e86e3d05b" providerId="ADAL" clId="{1819FD35-FE22-4F5C-8CA7-C8A8006EDEE7}" dt="2022-11-15T12:53:09.665" v="9086" actId="164"/>
          <ac:grpSpMkLst>
            <pc:docMk/>
            <pc:sldMk cId="1113260726" sldId="319"/>
            <ac:grpSpMk id="7" creationId="{E9A40EC5-3761-B1CC-049D-42C8984D1CD2}"/>
          </ac:grpSpMkLst>
        </pc:grpChg>
        <pc:picChg chg="add mod">
          <ac:chgData name="ER Jie Yong" userId="2f74b95f-bc3f-4771-94db-553e86e3d05b" providerId="ADAL" clId="{1819FD35-FE22-4F5C-8CA7-C8A8006EDEE7}" dt="2022-11-15T01:56:49.422" v="4333" actId="1076"/>
          <ac:picMkLst>
            <pc:docMk/>
            <pc:sldMk cId="1113260726" sldId="319"/>
            <ac:picMk id="4098" creationId="{34B237FC-A190-89F9-EEC1-0FEA2B1C5905}"/>
          </ac:picMkLst>
        </pc:picChg>
        <pc:picChg chg="add mod">
          <ac:chgData name="ER Jie Yong" userId="2f74b95f-bc3f-4771-94db-553e86e3d05b" providerId="ADAL" clId="{1819FD35-FE22-4F5C-8CA7-C8A8006EDEE7}" dt="2022-11-15T12:53:09.665" v="9086" actId="164"/>
          <ac:picMkLst>
            <pc:docMk/>
            <pc:sldMk cId="1113260726" sldId="319"/>
            <ac:picMk id="4100" creationId="{E5648232-092F-0140-DDD0-D4EB6614BF42}"/>
          </ac:picMkLst>
        </pc:picChg>
      </pc:sldChg>
      <pc:sldChg chg="new del">
        <pc:chgData name="ER Jie Yong" userId="2f74b95f-bc3f-4771-94db-553e86e3d05b" providerId="ADAL" clId="{1819FD35-FE22-4F5C-8CA7-C8A8006EDEE7}" dt="2022-11-15T01:49:25.440" v="3950" actId="47"/>
        <pc:sldMkLst>
          <pc:docMk/>
          <pc:sldMk cId="2566948864" sldId="319"/>
        </pc:sldMkLst>
      </pc:sldChg>
      <pc:sldChg chg="new del">
        <pc:chgData name="ER Jie Yong" userId="2f74b95f-bc3f-4771-94db-553e86e3d05b" providerId="ADAL" clId="{1819FD35-FE22-4F5C-8CA7-C8A8006EDEE7}" dt="2022-11-15T01:59:21.259" v="4336" actId="47"/>
        <pc:sldMkLst>
          <pc:docMk/>
          <pc:sldMk cId="2869582176" sldId="320"/>
        </pc:sldMkLst>
      </pc:sldChg>
      <pc:sldChg chg="addSp delSp modSp new add del mod">
        <pc:chgData name="ER Jie Yong" userId="2f74b95f-bc3f-4771-94db-553e86e3d05b" providerId="ADAL" clId="{1819FD35-FE22-4F5C-8CA7-C8A8006EDEE7}" dt="2022-11-15T03:15:21.705" v="5542" actId="2696"/>
        <pc:sldMkLst>
          <pc:docMk/>
          <pc:sldMk cId="4244601754" sldId="320"/>
        </pc:sldMkLst>
        <pc:spChg chg="del">
          <ac:chgData name="ER Jie Yong" userId="2f74b95f-bc3f-4771-94db-553e86e3d05b" providerId="ADAL" clId="{1819FD35-FE22-4F5C-8CA7-C8A8006EDEE7}" dt="2022-11-15T02:02:04.127" v="4367" actId="478"/>
          <ac:spMkLst>
            <pc:docMk/>
            <pc:sldMk cId="4244601754" sldId="320"/>
            <ac:spMk id="2" creationId="{2B347CA2-71C4-869B-DE84-989159AE6EEB}"/>
          </ac:spMkLst>
        </pc:spChg>
        <pc:spChg chg="mod">
          <ac:chgData name="ER Jie Yong" userId="2f74b95f-bc3f-4771-94db-553e86e3d05b" providerId="ADAL" clId="{1819FD35-FE22-4F5C-8CA7-C8A8006EDEE7}" dt="2022-11-15T02:02:02.023" v="4366" actId="20577"/>
          <ac:spMkLst>
            <pc:docMk/>
            <pc:sldMk cId="4244601754" sldId="320"/>
            <ac:spMk id="3" creationId="{3940F25E-A6D1-BD98-ACF3-AB6C6B743531}"/>
          </ac:spMkLst>
        </pc:spChg>
        <pc:picChg chg="add del mod">
          <ac:chgData name="ER Jie Yong" userId="2f74b95f-bc3f-4771-94db-553e86e3d05b" providerId="ADAL" clId="{1819FD35-FE22-4F5C-8CA7-C8A8006EDEE7}" dt="2022-11-15T02:00:02.827" v="4354" actId="478"/>
          <ac:picMkLst>
            <pc:docMk/>
            <pc:sldMk cId="4244601754" sldId="320"/>
            <ac:picMk id="4" creationId="{68E762FA-BFC1-68A3-5CD5-7CD05B51A426}"/>
          </ac:picMkLst>
        </pc:picChg>
        <pc:picChg chg="add mod">
          <ac:chgData name="ER Jie Yong" userId="2f74b95f-bc3f-4771-94db-553e86e3d05b" providerId="ADAL" clId="{1819FD35-FE22-4F5C-8CA7-C8A8006EDEE7}" dt="2022-11-15T02:02:18.048" v="4373" actId="14100"/>
          <ac:picMkLst>
            <pc:docMk/>
            <pc:sldMk cId="4244601754" sldId="320"/>
            <ac:picMk id="6" creationId="{34E58786-31D7-0EBA-45CD-B4D1C184F05A}"/>
          </ac:picMkLst>
        </pc:picChg>
      </pc:sldChg>
      <pc:sldChg chg="addSp delSp modSp add del mod ord">
        <pc:chgData name="ER Jie Yong" userId="2f74b95f-bc3f-4771-94db-553e86e3d05b" providerId="ADAL" clId="{1819FD35-FE22-4F5C-8CA7-C8A8006EDEE7}" dt="2022-11-15T03:16:29.906" v="5561" actId="403"/>
        <pc:sldMkLst>
          <pc:docMk/>
          <pc:sldMk cId="3593576750" sldId="321"/>
        </pc:sldMkLst>
        <pc:spChg chg="mod">
          <ac:chgData name="ER Jie Yong" userId="2f74b95f-bc3f-4771-94db-553e86e3d05b" providerId="ADAL" clId="{1819FD35-FE22-4F5C-8CA7-C8A8006EDEE7}" dt="2022-11-15T02:05:45.301" v="4500" actId="20577"/>
          <ac:spMkLst>
            <pc:docMk/>
            <pc:sldMk cId="3593576750" sldId="321"/>
            <ac:spMk id="3" creationId="{3940F25E-A6D1-BD98-ACF3-AB6C6B743531}"/>
          </ac:spMkLst>
        </pc:spChg>
        <pc:spChg chg="add mod">
          <ac:chgData name="ER Jie Yong" userId="2f74b95f-bc3f-4771-94db-553e86e3d05b" providerId="ADAL" clId="{1819FD35-FE22-4F5C-8CA7-C8A8006EDEE7}" dt="2022-11-15T03:16:29.906" v="5561" actId="403"/>
          <ac:spMkLst>
            <pc:docMk/>
            <pc:sldMk cId="3593576750" sldId="321"/>
            <ac:spMk id="5" creationId="{886D766F-78A9-4D1D-D969-29C4C07FAC34}"/>
          </ac:spMkLst>
        </pc:spChg>
        <pc:spChg chg="add mod">
          <ac:chgData name="ER Jie Yong" userId="2f74b95f-bc3f-4771-94db-553e86e3d05b" providerId="ADAL" clId="{1819FD35-FE22-4F5C-8CA7-C8A8006EDEE7}" dt="2022-11-15T02:06:01.551" v="4504" actId="1076"/>
          <ac:spMkLst>
            <pc:docMk/>
            <pc:sldMk cId="3593576750" sldId="321"/>
            <ac:spMk id="7" creationId="{D38AC079-6EA8-A71C-DF16-F2AE9ADB0AEB}"/>
          </ac:spMkLst>
        </pc:spChg>
        <pc:spChg chg="add mod">
          <ac:chgData name="ER Jie Yong" userId="2f74b95f-bc3f-4771-94db-553e86e3d05b" providerId="ADAL" clId="{1819FD35-FE22-4F5C-8CA7-C8A8006EDEE7}" dt="2022-11-15T02:06:46.854" v="4521" actId="164"/>
          <ac:spMkLst>
            <pc:docMk/>
            <pc:sldMk cId="3593576750" sldId="321"/>
            <ac:spMk id="8" creationId="{D2C393C0-6BBA-C394-FE1A-470A435BDD8D}"/>
          </ac:spMkLst>
        </pc:spChg>
        <pc:spChg chg="add mod">
          <ac:chgData name="ER Jie Yong" userId="2f74b95f-bc3f-4771-94db-553e86e3d05b" providerId="ADAL" clId="{1819FD35-FE22-4F5C-8CA7-C8A8006EDEE7}" dt="2022-11-15T02:06:43.973" v="4520" actId="571"/>
          <ac:spMkLst>
            <pc:docMk/>
            <pc:sldMk cId="3593576750" sldId="321"/>
            <ac:spMk id="10" creationId="{6EE19D77-72E9-A384-9B09-71324D1EC05B}"/>
          </ac:spMkLst>
        </pc:spChg>
        <pc:spChg chg="add mod">
          <ac:chgData name="ER Jie Yong" userId="2f74b95f-bc3f-4771-94db-553e86e3d05b" providerId="ADAL" clId="{1819FD35-FE22-4F5C-8CA7-C8A8006EDEE7}" dt="2022-11-15T02:07:17.125" v="4566" actId="20577"/>
          <ac:spMkLst>
            <pc:docMk/>
            <pc:sldMk cId="3593576750" sldId="321"/>
            <ac:spMk id="13" creationId="{1C519A5F-3607-9997-A0B1-D49181F279F5}"/>
          </ac:spMkLst>
        </pc:spChg>
        <pc:spChg chg="add mod">
          <ac:chgData name="ER Jie Yong" userId="2f74b95f-bc3f-4771-94db-553e86e3d05b" providerId="ADAL" clId="{1819FD35-FE22-4F5C-8CA7-C8A8006EDEE7}" dt="2022-11-15T02:09:45.467" v="4620" actId="208"/>
          <ac:spMkLst>
            <pc:docMk/>
            <pc:sldMk cId="3593576750" sldId="321"/>
            <ac:spMk id="15" creationId="{2609B71D-C84F-B5E3-3EE4-99CD01441DCC}"/>
          </ac:spMkLst>
        </pc:spChg>
        <pc:grpChg chg="add mod">
          <ac:chgData name="ER Jie Yong" userId="2f74b95f-bc3f-4771-94db-553e86e3d05b" providerId="ADAL" clId="{1819FD35-FE22-4F5C-8CA7-C8A8006EDEE7}" dt="2022-11-15T02:06:43.397" v="4519" actId="164"/>
          <ac:grpSpMkLst>
            <pc:docMk/>
            <pc:sldMk cId="3593576750" sldId="321"/>
            <ac:grpSpMk id="11" creationId="{7E8AD6F3-1550-C762-AD01-77D425375108}"/>
          </ac:grpSpMkLst>
        </pc:grpChg>
        <pc:grpChg chg="add mod">
          <ac:chgData name="ER Jie Yong" userId="2f74b95f-bc3f-4771-94db-553e86e3d05b" providerId="ADAL" clId="{1819FD35-FE22-4F5C-8CA7-C8A8006EDEE7}" dt="2022-11-15T02:06:50.127" v="4522" actId="1076"/>
          <ac:grpSpMkLst>
            <pc:docMk/>
            <pc:sldMk cId="3593576750" sldId="321"/>
            <ac:grpSpMk id="12" creationId="{FF95FC4D-9694-75E8-5C19-D7ACB547FA6D}"/>
          </ac:grpSpMkLst>
        </pc:grpChg>
        <pc:grpChg chg="add mod">
          <ac:chgData name="ER Jie Yong" userId="2f74b95f-bc3f-4771-94db-553e86e3d05b" providerId="ADAL" clId="{1819FD35-FE22-4F5C-8CA7-C8A8006EDEE7}" dt="2022-11-15T02:09:24.235" v="4616" actId="1076"/>
          <ac:grpSpMkLst>
            <pc:docMk/>
            <pc:sldMk cId="3593576750" sldId="321"/>
            <ac:grpSpMk id="14" creationId="{C71BDBE0-9730-D466-F1B9-F390ADD4F283}"/>
          </ac:grpSpMkLst>
        </pc:grpChg>
        <pc:picChg chg="add mod">
          <ac:chgData name="ER Jie Yong" userId="2f74b95f-bc3f-4771-94db-553e86e3d05b" providerId="ADAL" clId="{1819FD35-FE22-4F5C-8CA7-C8A8006EDEE7}" dt="2022-11-15T02:06:46.854" v="4521" actId="164"/>
          <ac:picMkLst>
            <pc:docMk/>
            <pc:sldMk cId="3593576750" sldId="321"/>
            <ac:picMk id="4" creationId="{DBAE0E53-3962-8376-ACBF-E980570342D3}"/>
          </ac:picMkLst>
        </pc:picChg>
        <pc:picChg chg="del">
          <ac:chgData name="ER Jie Yong" userId="2f74b95f-bc3f-4771-94db-553e86e3d05b" providerId="ADAL" clId="{1819FD35-FE22-4F5C-8CA7-C8A8006EDEE7}" dt="2022-11-15T02:03:13.589" v="4401" actId="478"/>
          <ac:picMkLst>
            <pc:docMk/>
            <pc:sldMk cId="3593576750" sldId="321"/>
            <ac:picMk id="6" creationId="{34E58786-31D7-0EBA-45CD-B4D1C184F05A}"/>
          </ac:picMkLst>
        </pc:picChg>
        <pc:picChg chg="add mod">
          <ac:chgData name="ER Jie Yong" userId="2f74b95f-bc3f-4771-94db-553e86e3d05b" providerId="ADAL" clId="{1819FD35-FE22-4F5C-8CA7-C8A8006EDEE7}" dt="2022-11-15T02:06:43.973" v="4520" actId="571"/>
          <ac:picMkLst>
            <pc:docMk/>
            <pc:sldMk cId="3593576750" sldId="321"/>
            <ac:picMk id="9" creationId="{7F39E612-429C-998F-6E32-AC1502D33229}"/>
          </ac:picMkLst>
        </pc:picChg>
        <pc:picChg chg="add mod">
          <ac:chgData name="ER Jie Yong" userId="2f74b95f-bc3f-4771-94db-553e86e3d05b" providerId="ADAL" clId="{1819FD35-FE22-4F5C-8CA7-C8A8006EDEE7}" dt="2022-11-15T02:06:01.551" v="4504" actId="1076"/>
          <ac:picMkLst>
            <pc:docMk/>
            <pc:sldMk cId="3593576750" sldId="321"/>
            <ac:picMk id="5122" creationId="{01134666-8486-60B0-4DB1-D56DCEB2ADBC}"/>
          </ac:picMkLst>
        </pc:picChg>
        <pc:picChg chg="add del mod">
          <ac:chgData name="ER Jie Yong" userId="2f74b95f-bc3f-4771-94db-553e86e3d05b" providerId="ADAL" clId="{1819FD35-FE22-4F5C-8CA7-C8A8006EDEE7}" dt="2022-11-15T02:08:28.157" v="4600" actId="478"/>
          <ac:picMkLst>
            <pc:docMk/>
            <pc:sldMk cId="3593576750" sldId="321"/>
            <ac:picMk id="5124" creationId="{21A28DD7-B2BC-ECA8-0AEA-583CA6522F4A}"/>
          </ac:picMkLst>
        </pc:picChg>
        <pc:picChg chg="add mod">
          <ac:chgData name="ER Jie Yong" userId="2f74b95f-bc3f-4771-94db-553e86e3d05b" providerId="ADAL" clId="{1819FD35-FE22-4F5C-8CA7-C8A8006EDEE7}" dt="2022-11-15T02:09:24.235" v="4616" actId="1076"/>
          <ac:picMkLst>
            <pc:docMk/>
            <pc:sldMk cId="3593576750" sldId="321"/>
            <ac:picMk id="5126" creationId="{C0501862-C805-DA1E-EF90-9D8112A1ABCF}"/>
          </ac:picMkLst>
        </pc:picChg>
        <pc:picChg chg="add mod">
          <ac:chgData name="ER Jie Yong" userId="2f74b95f-bc3f-4771-94db-553e86e3d05b" providerId="ADAL" clId="{1819FD35-FE22-4F5C-8CA7-C8A8006EDEE7}" dt="2022-11-15T02:09:24.235" v="4616" actId="1076"/>
          <ac:picMkLst>
            <pc:docMk/>
            <pc:sldMk cId="3593576750" sldId="321"/>
            <ac:picMk id="5128" creationId="{B3874066-83BA-DBDA-D8BE-BD4347D5F2AB}"/>
          </ac:picMkLst>
        </pc:picChg>
      </pc:sldChg>
      <pc:sldChg chg="add del setBg">
        <pc:chgData name="ER Jie Yong" userId="2f74b95f-bc3f-4771-94db-553e86e3d05b" providerId="ADAL" clId="{1819FD35-FE22-4F5C-8CA7-C8A8006EDEE7}" dt="2022-11-15T02:12:12.752" v="4622"/>
        <pc:sldMkLst>
          <pc:docMk/>
          <pc:sldMk cId="121810190" sldId="322"/>
        </pc:sldMkLst>
      </pc:sldChg>
      <pc:sldChg chg="add del setBg">
        <pc:chgData name="ER Jie Yong" userId="2f74b95f-bc3f-4771-94db-553e86e3d05b" providerId="ADAL" clId="{1819FD35-FE22-4F5C-8CA7-C8A8006EDEE7}" dt="2022-11-15T02:12:20.081" v="4624"/>
        <pc:sldMkLst>
          <pc:docMk/>
          <pc:sldMk cId="3640120046" sldId="322"/>
        </pc:sldMkLst>
      </pc:sldChg>
      <pc:sldChg chg="addSp delSp modSp add del mod setBg modNotesTx">
        <pc:chgData name="ER Jie Yong" userId="2f74b95f-bc3f-4771-94db-553e86e3d05b" providerId="ADAL" clId="{1819FD35-FE22-4F5C-8CA7-C8A8006EDEE7}" dt="2022-11-15T12:59:32.999" v="9088"/>
        <pc:sldMkLst>
          <pc:docMk/>
          <pc:sldMk cId="4112009052" sldId="322"/>
        </pc:sldMkLst>
        <pc:spChg chg="add del mod">
          <ac:chgData name="ER Jie Yong" userId="2f74b95f-bc3f-4771-94db-553e86e3d05b" providerId="ADAL" clId="{1819FD35-FE22-4F5C-8CA7-C8A8006EDEE7}" dt="2022-11-15T02:13:14.783" v="4651"/>
          <ac:spMkLst>
            <pc:docMk/>
            <pc:sldMk cId="4112009052" sldId="322"/>
            <ac:spMk id="3" creationId="{8AD07656-2954-302F-36B1-E78DD65A005C}"/>
          </ac:spMkLst>
        </pc:spChg>
        <pc:spChg chg="add del mod">
          <ac:chgData name="ER Jie Yong" userId="2f74b95f-bc3f-4771-94db-553e86e3d05b" providerId="ADAL" clId="{1819FD35-FE22-4F5C-8CA7-C8A8006EDEE7}" dt="2022-11-15T02:18:31.085" v="4723" actId="21"/>
          <ac:spMkLst>
            <pc:docMk/>
            <pc:sldMk cId="4112009052" sldId="322"/>
            <ac:spMk id="5" creationId="{10A08617-6256-494A-6601-BC4C7ABE2625}"/>
          </ac:spMkLst>
        </pc:spChg>
        <pc:spChg chg="add del mod">
          <ac:chgData name="ER Jie Yong" userId="2f74b95f-bc3f-4771-94db-553e86e3d05b" providerId="ADAL" clId="{1819FD35-FE22-4F5C-8CA7-C8A8006EDEE7}" dt="2022-11-15T02:28:58.475" v="4835" actId="1076"/>
          <ac:spMkLst>
            <pc:docMk/>
            <pc:sldMk cId="4112009052" sldId="322"/>
            <ac:spMk id="6" creationId="{18BD7908-86C6-45F0-20CE-A26B991BAE44}"/>
          </ac:spMkLst>
        </pc:spChg>
        <pc:spChg chg="add del mod">
          <ac:chgData name="ER Jie Yong" userId="2f74b95f-bc3f-4771-94db-553e86e3d05b" providerId="ADAL" clId="{1819FD35-FE22-4F5C-8CA7-C8A8006EDEE7}" dt="2022-11-15T02:15:40.669" v="4681" actId="21"/>
          <ac:spMkLst>
            <pc:docMk/>
            <pc:sldMk cId="4112009052" sldId="322"/>
            <ac:spMk id="7" creationId="{876C08EE-8DF1-8CD8-B0B1-A0D63F1B71D5}"/>
          </ac:spMkLst>
        </pc:spChg>
        <pc:spChg chg="mod">
          <ac:chgData name="ER Jie Yong" userId="2f74b95f-bc3f-4771-94db-553e86e3d05b" providerId="ADAL" clId="{1819FD35-FE22-4F5C-8CA7-C8A8006EDEE7}" dt="2022-11-15T02:17:52.595" v="4709" actId="207"/>
          <ac:spMkLst>
            <pc:docMk/>
            <pc:sldMk cId="4112009052" sldId="322"/>
            <ac:spMk id="9" creationId="{35EF87AF-36D2-3AFD-43F9-262B9529A717}"/>
          </ac:spMkLst>
        </pc:spChg>
        <pc:spChg chg="mod">
          <ac:chgData name="ER Jie Yong" userId="2f74b95f-bc3f-4771-94db-553e86e3d05b" providerId="ADAL" clId="{1819FD35-FE22-4F5C-8CA7-C8A8006EDEE7}" dt="2022-11-15T02:17:52.595" v="4709" actId="207"/>
          <ac:spMkLst>
            <pc:docMk/>
            <pc:sldMk cId="4112009052" sldId="322"/>
            <ac:spMk id="10" creationId="{5C6AA05C-79D4-25B5-A25C-DA962CB8B0BE}"/>
          </ac:spMkLst>
        </pc:spChg>
        <pc:spChg chg="mod">
          <ac:chgData name="ER Jie Yong" userId="2f74b95f-bc3f-4771-94db-553e86e3d05b" providerId="ADAL" clId="{1819FD35-FE22-4F5C-8CA7-C8A8006EDEE7}" dt="2022-11-15T02:18:10.539" v="4715"/>
          <ac:spMkLst>
            <pc:docMk/>
            <pc:sldMk cId="4112009052" sldId="322"/>
            <ac:spMk id="12" creationId="{B2E8B7EC-1748-4857-30B3-5F79CECAEDF8}"/>
          </ac:spMkLst>
        </pc:spChg>
        <pc:spChg chg="mod">
          <ac:chgData name="ER Jie Yong" userId="2f74b95f-bc3f-4771-94db-553e86e3d05b" providerId="ADAL" clId="{1819FD35-FE22-4F5C-8CA7-C8A8006EDEE7}" dt="2022-11-15T02:18:10.539" v="4715"/>
          <ac:spMkLst>
            <pc:docMk/>
            <pc:sldMk cId="4112009052" sldId="322"/>
            <ac:spMk id="13" creationId="{01227675-037D-5DBD-B4F0-28D5278B9C70}"/>
          </ac:spMkLst>
        </pc:spChg>
        <pc:spChg chg="add del mod">
          <ac:chgData name="ER Jie Yong" userId="2f74b95f-bc3f-4771-94db-553e86e3d05b" providerId="ADAL" clId="{1819FD35-FE22-4F5C-8CA7-C8A8006EDEE7}" dt="2022-11-15T02:18:31.085" v="4723" actId="21"/>
          <ac:spMkLst>
            <pc:docMk/>
            <pc:sldMk cId="4112009052" sldId="322"/>
            <ac:spMk id="15" creationId="{195B581F-3113-57B6-572D-53D7D13380F1}"/>
          </ac:spMkLst>
        </pc:spChg>
        <pc:spChg chg="add del mod">
          <ac:chgData name="ER Jie Yong" userId="2f74b95f-bc3f-4771-94db-553e86e3d05b" providerId="ADAL" clId="{1819FD35-FE22-4F5C-8CA7-C8A8006EDEE7}" dt="2022-11-15T02:18:31.085" v="4723" actId="21"/>
          <ac:spMkLst>
            <pc:docMk/>
            <pc:sldMk cId="4112009052" sldId="322"/>
            <ac:spMk id="17" creationId="{C6BE24F5-684D-FDE7-EDC6-ED8C6C2104DA}"/>
          </ac:spMkLst>
        </pc:spChg>
        <pc:spChg chg="add del">
          <ac:chgData name="ER Jie Yong" userId="2f74b95f-bc3f-4771-94db-553e86e3d05b" providerId="ADAL" clId="{1819FD35-FE22-4F5C-8CA7-C8A8006EDEE7}" dt="2022-11-15T02:21:43.071" v="4734" actId="22"/>
          <ac:spMkLst>
            <pc:docMk/>
            <pc:sldMk cId="4112009052" sldId="322"/>
            <ac:spMk id="21" creationId="{5009596B-29D4-EA4D-802C-26B1B84E6BA5}"/>
          </ac:spMkLst>
        </pc:spChg>
        <pc:spChg chg="del">
          <ac:chgData name="ER Jie Yong" userId="2f74b95f-bc3f-4771-94db-553e86e3d05b" providerId="ADAL" clId="{1819FD35-FE22-4F5C-8CA7-C8A8006EDEE7}" dt="2022-11-15T02:13:11.931" v="4649" actId="478"/>
          <ac:spMkLst>
            <pc:docMk/>
            <pc:sldMk cId="4112009052" sldId="322"/>
            <ac:spMk id="288" creationId="{00000000-0000-0000-0000-000000000000}"/>
          </ac:spMkLst>
        </pc:spChg>
        <pc:spChg chg="del mod">
          <ac:chgData name="ER Jie Yong" userId="2f74b95f-bc3f-4771-94db-553e86e3d05b" providerId="ADAL" clId="{1819FD35-FE22-4F5C-8CA7-C8A8006EDEE7}" dt="2022-11-15T02:13:10.596" v="4648" actId="21"/>
          <ac:spMkLst>
            <pc:docMk/>
            <pc:sldMk cId="4112009052" sldId="322"/>
            <ac:spMk id="289" creationId="{00000000-0000-0000-0000-000000000000}"/>
          </ac:spMkLst>
        </pc:spChg>
        <pc:grpChg chg="add del mod">
          <ac:chgData name="ER Jie Yong" userId="2f74b95f-bc3f-4771-94db-553e86e3d05b" providerId="ADAL" clId="{1819FD35-FE22-4F5C-8CA7-C8A8006EDEE7}" dt="2022-11-15T02:18:09.727" v="4714" actId="478"/>
          <ac:grpSpMkLst>
            <pc:docMk/>
            <pc:sldMk cId="4112009052" sldId="322"/>
            <ac:grpSpMk id="8" creationId="{B8CA5776-944E-B313-6D66-D0675C6428B9}"/>
          </ac:grpSpMkLst>
        </pc:grpChg>
        <pc:grpChg chg="add del mod ord">
          <ac:chgData name="ER Jie Yong" userId="2f74b95f-bc3f-4771-94db-553e86e3d05b" providerId="ADAL" clId="{1819FD35-FE22-4F5C-8CA7-C8A8006EDEE7}" dt="2022-11-15T02:18:35.496" v="4725" actId="167"/>
          <ac:grpSpMkLst>
            <pc:docMk/>
            <pc:sldMk cId="4112009052" sldId="322"/>
            <ac:grpSpMk id="11" creationId="{5F96ED1E-ECBA-F954-8CCE-78C44600D82B}"/>
          </ac:grpSpMkLst>
        </pc:grpChg>
        <pc:picChg chg="add del">
          <ac:chgData name="ER Jie Yong" userId="2f74b95f-bc3f-4771-94db-553e86e3d05b" providerId="ADAL" clId="{1819FD35-FE22-4F5C-8CA7-C8A8006EDEE7}" dt="2022-11-15T02:18:30.490" v="4721" actId="22"/>
          <ac:picMkLst>
            <pc:docMk/>
            <pc:sldMk cId="4112009052" sldId="322"/>
            <ac:picMk id="19" creationId="{13DAE566-A2FE-0287-2DB1-A2848273EFB6}"/>
          </ac:picMkLst>
        </pc:picChg>
        <pc:picChg chg="add mod ord modCrop">
          <ac:chgData name="ER Jie Yong" userId="2f74b95f-bc3f-4771-94db-553e86e3d05b" providerId="ADAL" clId="{1819FD35-FE22-4F5C-8CA7-C8A8006EDEE7}" dt="2022-11-15T02:28:46.606" v="4831" actId="732"/>
          <ac:picMkLst>
            <pc:docMk/>
            <pc:sldMk cId="4112009052" sldId="322"/>
            <ac:picMk id="22" creationId="{7FF02C63-8037-DC8D-976C-FB8545172D3D}"/>
          </ac:picMkLst>
        </pc:picChg>
        <pc:picChg chg="add del mod">
          <ac:chgData name="ER Jie Yong" userId="2f74b95f-bc3f-4771-94db-553e86e3d05b" providerId="ADAL" clId="{1819FD35-FE22-4F5C-8CA7-C8A8006EDEE7}" dt="2022-11-15T02:27:39.671" v="4820" actId="478"/>
          <ac:picMkLst>
            <pc:docMk/>
            <pc:sldMk cId="4112009052" sldId="322"/>
            <ac:picMk id="6146" creationId="{E533425B-4091-3011-9447-4E652453A8A2}"/>
          </ac:picMkLst>
        </pc:picChg>
        <pc:picChg chg="add del mod">
          <ac:chgData name="ER Jie Yong" userId="2f74b95f-bc3f-4771-94db-553e86e3d05b" providerId="ADAL" clId="{1819FD35-FE22-4F5C-8CA7-C8A8006EDEE7}" dt="2022-11-15T02:22:27.597" v="4746" actId="21"/>
          <ac:picMkLst>
            <pc:docMk/>
            <pc:sldMk cId="4112009052" sldId="322"/>
            <ac:picMk id="6148" creationId="{407DF75F-0C51-A35E-609A-3D1B9EA36689}"/>
          </ac:picMkLst>
        </pc:picChg>
        <pc:picChg chg="add del mod">
          <ac:chgData name="ER Jie Yong" userId="2f74b95f-bc3f-4771-94db-553e86e3d05b" providerId="ADAL" clId="{1819FD35-FE22-4F5C-8CA7-C8A8006EDEE7}" dt="2022-11-15T02:23:46.528" v="4783" actId="478"/>
          <ac:picMkLst>
            <pc:docMk/>
            <pc:sldMk cId="4112009052" sldId="322"/>
            <ac:picMk id="6150" creationId="{8025D1B0-9A04-C7AE-9E3F-58606B75F113}"/>
          </ac:picMkLst>
        </pc:picChg>
        <pc:picChg chg="add del mod">
          <ac:chgData name="ER Jie Yong" userId="2f74b95f-bc3f-4771-94db-553e86e3d05b" providerId="ADAL" clId="{1819FD35-FE22-4F5C-8CA7-C8A8006EDEE7}" dt="2022-11-15T02:27:40.911" v="4821" actId="478"/>
          <ac:picMkLst>
            <pc:docMk/>
            <pc:sldMk cId="4112009052" sldId="322"/>
            <ac:picMk id="6152" creationId="{99B73F33-30C4-5818-CE2E-B053D2608D39}"/>
          </ac:picMkLst>
        </pc:picChg>
      </pc:sldChg>
      <pc:sldChg chg="add del setBg">
        <pc:chgData name="ER Jie Yong" userId="2f74b95f-bc3f-4771-94db-553e86e3d05b" providerId="ADAL" clId="{1819FD35-FE22-4F5C-8CA7-C8A8006EDEE7}" dt="2022-11-15T02:32:56.052" v="4883"/>
        <pc:sldMkLst>
          <pc:docMk/>
          <pc:sldMk cId="3102160374" sldId="323"/>
        </pc:sldMkLst>
      </pc:sldChg>
      <pc:sldChg chg="addSp delSp modSp add del mod ord delAnim modAnim">
        <pc:chgData name="ER Jie Yong" userId="2f74b95f-bc3f-4771-94db-553e86e3d05b" providerId="ADAL" clId="{1819FD35-FE22-4F5C-8CA7-C8A8006EDEE7}" dt="2022-11-15T12:48:15.471" v="9049" actId="167"/>
        <pc:sldMkLst>
          <pc:docMk/>
          <pc:sldMk cId="3356942268" sldId="323"/>
        </pc:sldMkLst>
        <pc:spChg chg="del">
          <ac:chgData name="ER Jie Yong" userId="2f74b95f-bc3f-4771-94db-553e86e3d05b" providerId="ADAL" clId="{1819FD35-FE22-4F5C-8CA7-C8A8006EDEE7}" dt="2022-11-15T02:33:07.306" v="4887" actId="21"/>
          <ac:spMkLst>
            <pc:docMk/>
            <pc:sldMk cId="3356942268" sldId="323"/>
            <ac:spMk id="3" creationId="{02C96B8A-A8E0-5095-9127-7BE9DE49D639}"/>
          </ac:spMkLst>
        </pc:spChg>
        <pc:spChg chg="add mod">
          <ac:chgData name="ER Jie Yong" userId="2f74b95f-bc3f-4771-94db-553e86e3d05b" providerId="ADAL" clId="{1819FD35-FE22-4F5C-8CA7-C8A8006EDEE7}" dt="2022-11-15T02:34:08.704" v="4900" actId="206"/>
          <ac:spMkLst>
            <pc:docMk/>
            <pc:sldMk cId="3356942268" sldId="323"/>
            <ac:spMk id="4" creationId="{081BB0EF-DBFE-C219-3798-E2B537DC38FE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5" creationId="{B3EAB5AF-0C79-A99B-4DFB-53FD6EC4EBEA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6" creationId="{A783E0FD-AA26-3F80-8AAE-E18A83132E87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7" creationId="{38523083-09D9-7393-BB57-297DE4624845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8" creationId="{DCCA69A1-7D4F-D327-DA77-CF3DB8020187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9" creationId="{A26DB13E-0336-137B-0D3F-31BF6B618313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10" creationId="{45FD9CA8-F58A-FD09-9060-48843A98CF48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12" creationId="{0955B3BD-8710-6048-FB99-BFDC8664AB58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13" creationId="{A4063B73-BF12-E870-4542-EDFB337C8806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14" creationId="{02B98312-0103-2D62-C7EF-D1162314BD38}"/>
          </ac:spMkLst>
        </pc:spChg>
        <pc:spChg chg="mod">
          <ac:chgData name="ER Jie Yong" userId="2f74b95f-bc3f-4771-94db-553e86e3d05b" providerId="ADAL" clId="{1819FD35-FE22-4F5C-8CA7-C8A8006EDEE7}" dt="2022-11-15T08:03:40.186" v="8148"/>
          <ac:spMkLst>
            <pc:docMk/>
            <pc:sldMk cId="3356942268" sldId="323"/>
            <ac:spMk id="15" creationId="{E22581D6-1979-7203-F901-866049752255}"/>
          </ac:spMkLst>
        </pc:spChg>
        <pc:spChg chg="add mod ord">
          <ac:chgData name="ER Jie Yong" userId="2f74b95f-bc3f-4771-94db-553e86e3d05b" providerId="ADAL" clId="{1819FD35-FE22-4F5C-8CA7-C8A8006EDEE7}" dt="2022-11-15T12:48:15.471" v="9049" actId="167"/>
          <ac:spMkLst>
            <pc:docMk/>
            <pc:sldMk cId="3356942268" sldId="323"/>
            <ac:spMk id="16" creationId="{31675448-8849-DD1A-9171-294462F5E981}"/>
          </ac:spMkLst>
        </pc:spChg>
        <pc:spChg chg="add mod ord">
          <ac:chgData name="ER Jie Yong" userId="2f74b95f-bc3f-4771-94db-553e86e3d05b" providerId="ADAL" clId="{1819FD35-FE22-4F5C-8CA7-C8A8006EDEE7}" dt="2022-11-15T12:48:15.471" v="9049" actId="167"/>
          <ac:spMkLst>
            <pc:docMk/>
            <pc:sldMk cId="3356942268" sldId="323"/>
            <ac:spMk id="17" creationId="{C46609F3-254D-E60E-2977-1C533386F57B}"/>
          </ac:spMkLst>
        </pc:spChg>
        <pc:grpChg chg="add mod">
          <ac:chgData name="ER Jie Yong" userId="2f74b95f-bc3f-4771-94db-553e86e3d05b" providerId="ADAL" clId="{1819FD35-FE22-4F5C-8CA7-C8A8006EDEE7}" dt="2022-11-15T08:03:40.186" v="8148"/>
          <ac:grpSpMkLst>
            <pc:docMk/>
            <pc:sldMk cId="3356942268" sldId="323"/>
            <ac:grpSpMk id="3" creationId="{11B11D0D-6DBE-7A26-7DA4-AAE9865E7288}"/>
          </ac:grpSpMkLst>
        </pc:grpChg>
        <pc:grpChg chg="add mod">
          <ac:chgData name="ER Jie Yong" userId="2f74b95f-bc3f-4771-94db-553e86e3d05b" providerId="ADAL" clId="{1819FD35-FE22-4F5C-8CA7-C8A8006EDEE7}" dt="2022-11-15T08:03:40.186" v="8148"/>
          <ac:grpSpMkLst>
            <pc:docMk/>
            <pc:sldMk cId="3356942268" sldId="323"/>
            <ac:grpSpMk id="11" creationId="{B49C94E6-B226-74CC-FA0E-BB3DAE0BB2AC}"/>
          </ac:grpSpMkLst>
        </pc:grpChg>
        <pc:grpChg chg="del">
          <ac:chgData name="ER Jie Yong" userId="2f74b95f-bc3f-4771-94db-553e86e3d05b" providerId="ADAL" clId="{1819FD35-FE22-4F5C-8CA7-C8A8006EDEE7}" dt="2022-11-15T08:03:38.966" v="8147" actId="478"/>
          <ac:grpSpMkLst>
            <pc:docMk/>
            <pc:sldMk cId="3356942268" sldId="323"/>
            <ac:grpSpMk id="260" creationId="{00000000-0000-0000-0000-000000000000}"/>
          </ac:grpSpMkLst>
        </pc:grpChg>
        <pc:grpChg chg="del">
          <ac:chgData name="ER Jie Yong" userId="2f74b95f-bc3f-4771-94db-553e86e3d05b" providerId="ADAL" clId="{1819FD35-FE22-4F5C-8CA7-C8A8006EDEE7}" dt="2022-11-15T08:03:38.277" v="8146" actId="478"/>
          <ac:grpSpMkLst>
            <pc:docMk/>
            <pc:sldMk cId="3356942268" sldId="323"/>
            <ac:grpSpMk id="278" creationId="{00000000-0000-0000-0000-000000000000}"/>
          </ac:grpSpMkLst>
        </pc:grpChg>
      </pc:sldChg>
      <pc:sldChg chg="addSp delSp modSp add del mod ord setBg">
        <pc:chgData name="ER Jie Yong" userId="2f74b95f-bc3f-4771-94db-553e86e3d05b" providerId="ADAL" clId="{1819FD35-FE22-4F5C-8CA7-C8A8006EDEE7}" dt="2022-11-15T02:28:53.284" v="4832" actId="47"/>
        <pc:sldMkLst>
          <pc:docMk/>
          <pc:sldMk cId="4138964423" sldId="323"/>
        </pc:sldMkLst>
        <pc:spChg chg="del">
          <ac:chgData name="ER Jie Yong" userId="2f74b95f-bc3f-4771-94db-553e86e3d05b" providerId="ADAL" clId="{1819FD35-FE22-4F5C-8CA7-C8A8006EDEE7}" dt="2022-11-15T02:26:48.570" v="4807" actId="478"/>
          <ac:spMkLst>
            <pc:docMk/>
            <pc:sldMk cId="4138964423" sldId="323"/>
            <ac:spMk id="10" creationId="{5FBBB876-C9B6-B829-2128-C00B94B30BAF}"/>
          </ac:spMkLst>
        </pc:spChg>
        <pc:spChg chg="mod">
          <ac:chgData name="ER Jie Yong" userId="2f74b95f-bc3f-4771-94db-553e86e3d05b" providerId="ADAL" clId="{1819FD35-FE22-4F5C-8CA7-C8A8006EDEE7}" dt="2022-11-15T02:26:57.277" v="4808" actId="1076"/>
          <ac:spMkLst>
            <pc:docMk/>
            <pc:sldMk cId="4138964423" sldId="323"/>
            <ac:spMk id="288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2:26:57.277" v="4808" actId="1076"/>
          <ac:spMkLst>
            <pc:docMk/>
            <pc:sldMk cId="4138964423" sldId="323"/>
            <ac:spMk id="289" creationId="{00000000-0000-0000-0000-000000000000}"/>
          </ac:spMkLst>
        </pc:spChg>
        <pc:picChg chg="add del mod ord">
          <ac:chgData name="ER Jie Yong" userId="2f74b95f-bc3f-4771-94db-553e86e3d05b" providerId="ADAL" clId="{1819FD35-FE22-4F5C-8CA7-C8A8006EDEE7}" dt="2022-11-15T02:27:35.782" v="4817" actId="21"/>
          <ac:picMkLst>
            <pc:docMk/>
            <pc:sldMk cId="4138964423" sldId="323"/>
            <ac:picMk id="3" creationId="{97D4AAEF-004F-CE58-AC71-CCEF56BF3586}"/>
          </ac:picMkLst>
        </pc:picChg>
        <pc:picChg chg="del">
          <ac:chgData name="ER Jie Yong" userId="2f74b95f-bc3f-4771-94db-553e86e3d05b" providerId="ADAL" clId="{1819FD35-FE22-4F5C-8CA7-C8A8006EDEE7}" dt="2022-11-15T02:26:47.058" v="4806" actId="478"/>
          <ac:picMkLst>
            <pc:docMk/>
            <pc:sldMk cId="4138964423" sldId="323"/>
            <ac:picMk id="8" creationId="{C25EA461-F1CE-1E78-0603-C84DE1275828}"/>
          </ac:picMkLst>
        </pc:picChg>
      </pc:sldChg>
      <pc:sldChg chg="addSp delSp modSp add del mod">
        <pc:chgData name="ER Jie Yong" userId="2f74b95f-bc3f-4771-94db-553e86e3d05b" providerId="ADAL" clId="{1819FD35-FE22-4F5C-8CA7-C8A8006EDEE7}" dt="2022-11-15T14:22:07.847" v="9371" actId="20577"/>
        <pc:sldMkLst>
          <pc:docMk/>
          <pc:sldMk cId="3705372470" sldId="324"/>
        </pc:sldMkLst>
        <pc:spChg chg="mod">
          <ac:chgData name="ER Jie Yong" userId="2f74b95f-bc3f-4771-94db-553e86e3d05b" providerId="ADAL" clId="{1819FD35-FE22-4F5C-8CA7-C8A8006EDEE7}" dt="2022-11-15T02:34:48.634" v="4911" actId="20577"/>
          <ac:spMkLst>
            <pc:docMk/>
            <pc:sldMk cId="3705372470" sldId="324"/>
            <ac:spMk id="2" creationId="{DD1CEA5E-2210-24EC-378F-B7BCF405364E}"/>
          </ac:spMkLst>
        </pc:spChg>
        <pc:spChg chg="mod">
          <ac:chgData name="ER Jie Yong" userId="2f74b95f-bc3f-4771-94db-553e86e3d05b" providerId="ADAL" clId="{1819FD35-FE22-4F5C-8CA7-C8A8006EDEE7}" dt="2022-11-15T14:22:07.847" v="9371" actId="20577"/>
          <ac:spMkLst>
            <pc:docMk/>
            <pc:sldMk cId="3705372470" sldId="324"/>
            <ac:spMk id="4" creationId="{50187588-52C2-33E2-01A3-D384358EFA66}"/>
          </ac:spMkLst>
        </pc:spChg>
        <pc:spChg chg="mod">
          <ac:chgData name="ER Jie Yong" userId="2f74b95f-bc3f-4771-94db-553e86e3d05b" providerId="ADAL" clId="{1819FD35-FE22-4F5C-8CA7-C8A8006EDEE7}" dt="2022-11-15T02:42:59.451" v="5148" actId="20577"/>
          <ac:spMkLst>
            <pc:docMk/>
            <pc:sldMk cId="3705372470" sldId="324"/>
            <ac:spMk id="6" creationId="{9FF0D94A-55D1-4059-715C-C3E56AB628AC}"/>
          </ac:spMkLst>
        </pc:spChg>
        <pc:picChg chg="add mod">
          <ac:chgData name="ER Jie Yong" userId="2f74b95f-bc3f-4771-94db-553e86e3d05b" providerId="ADAL" clId="{1819FD35-FE22-4F5C-8CA7-C8A8006EDEE7}" dt="2022-11-15T02:43:47.083" v="5155"/>
          <ac:picMkLst>
            <pc:docMk/>
            <pc:sldMk cId="3705372470" sldId="324"/>
            <ac:picMk id="7" creationId="{68DC1806-C9CE-BE3B-5AFD-A886AFA18B9A}"/>
          </ac:picMkLst>
        </pc:picChg>
        <pc:picChg chg="add del mod">
          <ac:chgData name="ER Jie Yong" userId="2f74b95f-bc3f-4771-94db-553e86e3d05b" providerId="ADAL" clId="{1819FD35-FE22-4F5C-8CA7-C8A8006EDEE7}" dt="2022-11-15T02:45:59.925" v="5188" actId="478"/>
          <ac:picMkLst>
            <pc:docMk/>
            <pc:sldMk cId="3705372470" sldId="324"/>
            <ac:picMk id="8" creationId="{8683DF02-EE3F-3B9C-9251-EAF8204228ED}"/>
          </ac:picMkLst>
        </pc:picChg>
        <pc:picChg chg="add del mod">
          <ac:chgData name="ER Jie Yong" userId="2f74b95f-bc3f-4771-94db-553e86e3d05b" providerId="ADAL" clId="{1819FD35-FE22-4F5C-8CA7-C8A8006EDEE7}" dt="2022-11-15T02:45:39.069" v="5176"/>
          <ac:picMkLst>
            <pc:docMk/>
            <pc:sldMk cId="3705372470" sldId="324"/>
            <ac:picMk id="9" creationId="{8773C095-A87D-3620-2B81-E534A0B71B08}"/>
          </ac:picMkLst>
        </pc:picChg>
        <pc:picChg chg="add del mod">
          <ac:chgData name="ER Jie Yong" userId="2f74b95f-bc3f-4771-94db-553e86e3d05b" providerId="ADAL" clId="{1819FD35-FE22-4F5C-8CA7-C8A8006EDEE7}" dt="2022-11-15T02:45:58.835" v="5187" actId="21"/>
          <ac:picMkLst>
            <pc:docMk/>
            <pc:sldMk cId="3705372470" sldId="324"/>
            <ac:picMk id="10" creationId="{05B4F351-977A-722E-BBAE-542328445789}"/>
          </ac:picMkLst>
        </pc:picChg>
        <pc:picChg chg="add mod">
          <ac:chgData name="ER Jie Yong" userId="2f74b95f-bc3f-4771-94db-553e86e3d05b" providerId="ADAL" clId="{1819FD35-FE22-4F5C-8CA7-C8A8006EDEE7}" dt="2022-11-15T02:46:00.101" v="5189"/>
          <ac:picMkLst>
            <pc:docMk/>
            <pc:sldMk cId="3705372470" sldId="324"/>
            <ac:picMk id="11" creationId="{EBB7A796-55C8-20B4-DE20-2E23CDD40667}"/>
          </ac:picMkLst>
        </pc:picChg>
        <pc:picChg chg="del">
          <ac:chgData name="ER Jie Yong" userId="2f74b95f-bc3f-4771-94db-553e86e3d05b" providerId="ADAL" clId="{1819FD35-FE22-4F5C-8CA7-C8A8006EDEE7}" dt="2022-11-15T02:43:46.944" v="5154" actId="478"/>
          <ac:picMkLst>
            <pc:docMk/>
            <pc:sldMk cId="3705372470" sldId="324"/>
            <ac:picMk id="4098" creationId="{34B237FC-A190-89F9-EEC1-0FEA2B1C5905}"/>
          </ac:picMkLst>
        </pc:picChg>
        <pc:picChg chg="del">
          <ac:chgData name="ER Jie Yong" userId="2f74b95f-bc3f-4771-94db-553e86e3d05b" providerId="ADAL" clId="{1819FD35-FE22-4F5C-8CA7-C8A8006EDEE7}" dt="2022-11-15T02:44:16.227" v="5162" actId="478"/>
          <ac:picMkLst>
            <pc:docMk/>
            <pc:sldMk cId="3705372470" sldId="324"/>
            <ac:picMk id="4100" creationId="{E5648232-092F-0140-DDD0-D4EB6614BF42}"/>
          </ac:picMkLst>
        </pc:picChg>
        <pc:picChg chg="add del mod">
          <ac:chgData name="ER Jie Yong" userId="2f74b95f-bc3f-4771-94db-553e86e3d05b" providerId="ADAL" clId="{1819FD35-FE22-4F5C-8CA7-C8A8006EDEE7}" dt="2022-11-15T02:43:45.991" v="5153" actId="21"/>
          <ac:picMkLst>
            <pc:docMk/>
            <pc:sldMk cId="3705372470" sldId="324"/>
            <ac:picMk id="9218" creationId="{E9714D9D-ED6B-6489-C90A-5BB3EB5FAE9B}"/>
          </ac:picMkLst>
        </pc:picChg>
        <pc:picChg chg="add del mod">
          <ac:chgData name="ER Jie Yong" userId="2f74b95f-bc3f-4771-94db-553e86e3d05b" providerId="ADAL" clId="{1819FD35-FE22-4F5C-8CA7-C8A8006EDEE7}" dt="2022-11-15T02:44:14.297" v="5161" actId="21"/>
          <ac:picMkLst>
            <pc:docMk/>
            <pc:sldMk cId="3705372470" sldId="324"/>
            <ac:picMk id="9220" creationId="{87C1CCE9-C656-BD19-9950-5D9414D435E8}"/>
          </ac:picMkLst>
        </pc:picChg>
        <pc:picChg chg="add del mod">
          <ac:chgData name="ER Jie Yong" userId="2f74b95f-bc3f-4771-94db-553e86e3d05b" providerId="ADAL" clId="{1819FD35-FE22-4F5C-8CA7-C8A8006EDEE7}" dt="2022-11-15T02:44:53.800" v="5169" actId="21"/>
          <ac:picMkLst>
            <pc:docMk/>
            <pc:sldMk cId="3705372470" sldId="324"/>
            <ac:picMk id="9222" creationId="{21CA7A64-BB1E-A154-F359-7C5F78217AAF}"/>
          </ac:picMkLst>
        </pc:picChg>
        <pc:picChg chg="add del">
          <ac:chgData name="ER Jie Yong" userId="2f74b95f-bc3f-4771-94db-553e86e3d05b" providerId="ADAL" clId="{1819FD35-FE22-4F5C-8CA7-C8A8006EDEE7}" dt="2022-11-15T02:45:38.533" v="5174"/>
          <ac:picMkLst>
            <pc:docMk/>
            <pc:sldMk cId="3705372470" sldId="324"/>
            <ac:picMk id="9224" creationId="{8CF26BDD-CC4D-AF56-B682-7A2771BA3D2F}"/>
          </ac:picMkLst>
        </pc:picChg>
        <pc:picChg chg="add del mod">
          <ac:chgData name="ER Jie Yong" userId="2f74b95f-bc3f-4771-94db-553e86e3d05b" providerId="ADAL" clId="{1819FD35-FE22-4F5C-8CA7-C8A8006EDEE7}" dt="2022-11-15T02:45:44.555" v="5181" actId="21"/>
          <ac:picMkLst>
            <pc:docMk/>
            <pc:sldMk cId="3705372470" sldId="324"/>
            <ac:picMk id="9226" creationId="{758A7419-6858-0F77-B5F7-E4D057B90A65}"/>
          </ac:picMkLst>
        </pc:picChg>
      </pc:sldChg>
      <pc:sldChg chg="addSp delSp modSp new add del mod ord">
        <pc:chgData name="ER Jie Yong" userId="2f74b95f-bc3f-4771-94db-553e86e3d05b" providerId="ADAL" clId="{1819FD35-FE22-4F5C-8CA7-C8A8006EDEE7}" dt="2022-11-15T03:15:21.705" v="5542" actId="2696"/>
        <pc:sldMkLst>
          <pc:docMk/>
          <pc:sldMk cId="2961102508" sldId="325"/>
        </pc:sldMkLst>
        <pc:spChg chg="del">
          <ac:chgData name="ER Jie Yong" userId="2f74b95f-bc3f-4771-94db-553e86e3d05b" providerId="ADAL" clId="{1819FD35-FE22-4F5C-8CA7-C8A8006EDEE7}" dt="2022-11-15T02:36:51.726" v="4922" actId="478"/>
          <ac:spMkLst>
            <pc:docMk/>
            <pc:sldMk cId="2961102508" sldId="325"/>
            <ac:spMk id="2" creationId="{479224BB-E8AB-EE14-1FF3-D4BA0AB1872A}"/>
          </ac:spMkLst>
        </pc:spChg>
        <pc:spChg chg="mod">
          <ac:chgData name="ER Jie Yong" userId="2f74b95f-bc3f-4771-94db-553e86e3d05b" providerId="ADAL" clId="{1819FD35-FE22-4F5C-8CA7-C8A8006EDEE7}" dt="2022-11-15T02:36:55.570" v="4923" actId="1076"/>
          <ac:spMkLst>
            <pc:docMk/>
            <pc:sldMk cId="2961102508" sldId="325"/>
            <ac:spMk id="3" creationId="{1DFAF5BE-9353-7EC5-CB36-C26895363E59}"/>
          </ac:spMkLst>
        </pc:spChg>
        <pc:spChg chg="add mod">
          <ac:chgData name="ER Jie Yong" userId="2f74b95f-bc3f-4771-94db-553e86e3d05b" providerId="ADAL" clId="{1819FD35-FE22-4F5C-8CA7-C8A8006EDEE7}" dt="2022-11-15T02:38:36.217" v="4938" actId="14100"/>
          <ac:spMkLst>
            <pc:docMk/>
            <pc:sldMk cId="2961102508" sldId="325"/>
            <ac:spMk id="6" creationId="{3AB2E7DA-6098-390A-A32E-66FFFD4D7453}"/>
          </ac:spMkLst>
        </pc:spChg>
        <pc:spChg chg="add mod">
          <ac:chgData name="ER Jie Yong" userId="2f74b95f-bc3f-4771-94db-553e86e3d05b" providerId="ADAL" clId="{1819FD35-FE22-4F5C-8CA7-C8A8006EDEE7}" dt="2022-11-15T03:12:04.280" v="5525" actId="20577"/>
          <ac:spMkLst>
            <pc:docMk/>
            <pc:sldMk cId="2961102508" sldId="325"/>
            <ac:spMk id="7" creationId="{3601CF06-29F1-C327-DFBF-1F49D177E3DE}"/>
          </ac:spMkLst>
        </pc:spChg>
        <pc:spChg chg="mod">
          <ac:chgData name="ER Jie Yong" userId="2f74b95f-bc3f-4771-94db-553e86e3d05b" providerId="ADAL" clId="{1819FD35-FE22-4F5C-8CA7-C8A8006EDEE7}" dt="2022-11-15T03:12:47.497" v="5526"/>
          <ac:spMkLst>
            <pc:docMk/>
            <pc:sldMk cId="2961102508" sldId="325"/>
            <ac:spMk id="9" creationId="{904F0639-0FB9-E6C2-2034-16D84B9F2EE2}"/>
          </ac:spMkLst>
        </pc:spChg>
        <pc:spChg chg="mod">
          <ac:chgData name="ER Jie Yong" userId="2f74b95f-bc3f-4771-94db-553e86e3d05b" providerId="ADAL" clId="{1819FD35-FE22-4F5C-8CA7-C8A8006EDEE7}" dt="2022-11-15T03:12:47.497" v="5526"/>
          <ac:spMkLst>
            <pc:docMk/>
            <pc:sldMk cId="2961102508" sldId="325"/>
            <ac:spMk id="10" creationId="{D6C719D2-56F7-3C8A-46A8-A0218ECDB12A}"/>
          </ac:spMkLst>
        </pc:spChg>
        <pc:grpChg chg="add mod ord">
          <ac:chgData name="ER Jie Yong" userId="2f74b95f-bc3f-4771-94db-553e86e3d05b" providerId="ADAL" clId="{1819FD35-FE22-4F5C-8CA7-C8A8006EDEE7}" dt="2022-11-15T03:13:11.145" v="5528" actId="167"/>
          <ac:grpSpMkLst>
            <pc:docMk/>
            <pc:sldMk cId="2961102508" sldId="325"/>
            <ac:grpSpMk id="8" creationId="{7B3D4A05-27ED-1A28-0485-1C38D56A6613}"/>
          </ac:grpSpMkLst>
        </pc:grpChg>
        <pc:graphicFrameChg chg="add del mod">
          <ac:chgData name="ER Jie Yong" userId="2f74b95f-bc3f-4771-94db-553e86e3d05b" providerId="ADAL" clId="{1819FD35-FE22-4F5C-8CA7-C8A8006EDEE7}" dt="2022-11-15T02:37:29.004" v="4925"/>
          <ac:graphicFrameMkLst>
            <pc:docMk/>
            <pc:sldMk cId="2961102508" sldId="325"/>
            <ac:graphicFrameMk id="4" creationId="{0EF209AD-E2EE-0022-E7CD-45C0720F7A4D}"/>
          </ac:graphicFrameMkLst>
        </pc:graphicFrameChg>
        <pc:graphicFrameChg chg="add mod modGraphic">
          <ac:chgData name="ER Jie Yong" userId="2f74b95f-bc3f-4771-94db-553e86e3d05b" providerId="ADAL" clId="{1819FD35-FE22-4F5C-8CA7-C8A8006EDEE7}" dt="2022-11-15T03:13:29.075" v="5531" actId="207"/>
          <ac:graphicFrameMkLst>
            <pc:docMk/>
            <pc:sldMk cId="2961102508" sldId="325"/>
            <ac:graphicFrameMk id="5" creationId="{317E9A14-2BF7-FC75-A3D5-3BE774D410AC}"/>
          </ac:graphicFrameMkLst>
        </pc:graphicFrameChg>
      </pc:sldChg>
      <pc:sldChg chg="addSp delSp modSp add del mod">
        <pc:chgData name="ER Jie Yong" userId="2f74b95f-bc3f-4771-94db-553e86e3d05b" providerId="ADAL" clId="{1819FD35-FE22-4F5C-8CA7-C8A8006EDEE7}" dt="2022-11-15T14:23:08.127" v="9375" actId="1076"/>
        <pc:sldMkLst>
          <pc:docMk/>
          <pc:sldMk cId="2970657713" sldId="326"/>
        </pc:sldMkLst>
        <pc:spChg chg="mod">
          <ac:chgData name="ER Jie Yong" userId="2f74b95f-bc3f-4771-94db-553e86e3d05b" providerId="ADAL" clId="{1819FD35-FE22-4F5C-8CA7-C8A8006EDEE7}" dt="2022-11-15T03:16:24.427" v="5559" actId="403"/>
          <ac:spMkLst>
            <pc:docMk/>
            <pc:sldMk cId="2970657713" sldId="326"/>
            <ac:spMk id="5" creationId="{886D766F-78A9-4D1D-D969-29C4C07FAC34}"/>
          </ac:spMkLst>
        </pc:spChg>
        <pc:spChg chg="mod">
          <ac:chgData name="ER Jie Yong" userId="2f74b95f-bc3f-4771-94db-553e86e3d05b" providerId="ADAL" clId="{1819FD35-FE22-4F5C-8CA7-C8A8006EDEE7}" dt="2022-11-15T14:23:08.127" v="9375" actId="1076"/>
          <ac:spMkLst>
            <pc:docMk/>
            <pc:sldMk cId="2970657713" sldId="326"/>
            <ac:spMk id="7" creationId="{D38AC079-6EA8-A71C-DF16-F2AE9ADB0AEB}"/>
          </ac:spMkLst>
        </pc:spChg>
        <pc:spChg chg="mod topLvl">
          <ac:chgData name="ER Jie Yong" userId="2f74b95f-bc3f-4771-94db-553e86e3d05b" providerId="ADAL" clId="{1819FD35-FE22-4F5C-8CA7-C8A8006EDEE7}" dt="2022-11-15T14:23:04.758" v="9374" actId="1076"/>
          <ac:spMkLst>
            <pc:docMk/>
            <pc:sldMk cId="2970657713" sldId="326"/>
            <ac:spMk id="8" creationId="{D2C393C0-6BBA-C394-FE1A-470A435BDD8D}"/>
          </ac:spMkLst>
        </pc:spChg>
        <pc:spChg chg="add del mod">
          <ac:chgData name="ER Jie Yong" userId="2f74b95f-bc3f-4771-94db-553e86e3d05b" providerId="ADAL" clId="{1819FD35-FE22-4F5C-8CA7-C8A8006EDEE7}" dt="2022-11-15T14:22:59.377" v="9373" actId="478"/>
          <ac:spMkLst>
            <pc:docMk/>
            <pc:sldMk cId="2970657713" sldId="326"/>
            <ac:spMk id="13" creationId="{1C519A5F-3607-9997-A0B1-D49181F279F5}"/>
          </ac:spMkLst>
        </pc:spChg>
        <pc:spChg chg="mod ord">
          <ac:chgData name="ER Jie Yong" userId="2f74b95f-bc3f-4771-94db-553e86e3d05b" providerId="ADAL" clId="{1819FD35-FE22-4F5C-8CA7-C8A8006EDEE7}" dt="2022-11-15T14:23:04.758" v="9374" actId="1076"/>
          <ac:spMkLst>
            <pc:docMk/>
            <pc:sldMk cId="2970657713" sldId="326"/>
            <ac:spMk id="15" creationId="{2609B71D-C84F-B5E3-3EE4-99CD01441DCC}"/>
          </ac:spMkLst>
        </pc:spChg>
        <pc:grpChg chg="add del">
          <ac:chgData name="ER Jie Yong" userId="2f74b95f-bc3f-4771-94db-553e86e3d05b" providerId="ADAL" clId="{1819FD35-FE22-4F5C-8CA7-C8A8006EDEE7}" dt="2022-11-15T02:57:06.359" v="5243" actId="478"/>
          <ac:grpSpMkLst>
            <pc:docMk/>
            <pc:sldMk cId="2970657713" sldId="326"/>
            <ac:grpSpMk id="12" creationId="{FF95FC4D-9694-75E8-5C19-D7ACB547FA6D}"/>
          </ac:grpSpMkLst>
        </pc:grpChg>
        <pc:grpChg chg="del">
          <ac:chgData name="ER Jie Yong" userId="2f74b95f-bc3f-4771-94db-553e86e3d05b" providerId="ADAL" clId="{1819FD35-FE22-4F5C-8CA7-C8A8006EDEE7}" dt="2022-11-15T02:59:18.307" v="5343" actId="478"/>
          <ac:grpSpMkLst>
            <pc:docMk/>
            <pc:sldMk cId="2970657713" sldId="326"/>
            <ac:grpSpMk id="14" creationId="{C71BDBE0-9730-D466-F1B9-F390ADD4F283}"/>
          </ac:grpSpMkLst>
        </pc:grpChg>
        <pc:graphicFrameChg chg="add del mod modGraphic">
          <ac:chgData name="ER Jie Yong" userId="2f74b95f-bc3f-4771-94db-553e86e3d05b" providerId="ADAL" clId="{1819FD35-FE22-4F5C-8CA7-C8A8006EDEE7}" dt="2022-11-15T14:23:04.758" v="9374" actId="1076"/>
          <ac:graphicFrameMkLst>
            <pc:docMk/>
            <pc:sldMk cId="2970657713" sldId="326"/>
            <ac:graphicFrameMk id="2" creationId="{B3434AAC-BF43-9627-9A71-D5B3AFF68CE9}"/>
          </ac:graphicFrameMkLst>
        </pc:graphicFrameChg>
        <pc:graphicFrameChg chg="add del mod">
          <ac:chgData name="ER Jie Yong" userId="2f74b95f-bc3f-4771-94db-553e86e3d05b" providerId="ADAL" clId="{1819FD35-FE22-4F5C-8CA7-C8A8006EDEE7}" dt="2022-11-15T02:56:58.489" v="5234"/>
          <ac:graphicFrameMkLst>
            <pc:docMk/>
            <pc:sldMk cId="2970657713" sldId="326"/>
            <ac:graphicFrameMk id="6" creationId="{5F76E25A-5164-C6A8-E759-3813ABCDCDB3}"/>
          </ac:graphicFrameMkLst>
        </pc:graphicFrameChg>
        <pc:picChg chg="add del mod topLvl">
          <ac:chgData name="ER Jie Yong" userId="2f74b95f-bc3f-4771-94db-553e86e3d05b" providerId="ADAL" clId="{1819FD35-FE22-4F5C-8CA7-C8A8006EDEE7}" dt="2022-11-15T02:57:06.359" v="5243" actId="478"/>
          <ac:picMkLst>
            <pc:docMk/>
            <pc:sldMk cId="2970657713" sldId="326"/>
            <ac:picMk id="4" creationId="{DBAE0E53-3962-8376-ACBF-E980570342D3}"/>
          </ac:picMkLst>
        </pc:picChg>
        <pc:picChg chg="add del mod">
          <ac:chgData name="ER Jie Yong" userId="2f74b95f-bc3f-4771-94db-553e86e3d05b" providerId="ADAL" clId="{1819FD35-FE22-4F5C-8CA7-C8A8006EDEE7}" dt="2022-11-15T02:59:51.273" v="5349"/>
          <ac:picMkLst>
            <pc:docMk/>
            <pc:sldMk cId="2970657713" sldId="326"/>
            <ac:picMk id="9" creationId="{F51D621A-A668-FECF-F8CB-67799ECD8592}"/>
          </ac:picMkLst>
        </pc:picChg>
        <pc:picChg chg="del">
          <ac:chgData name="ER Jie Yong" userId="2f74b95f-bc3f-4771-94db-553e86e3d05b" providerId="ADAL" clId="{1819FD35-FE22-4F5C-8CA7-C8A8006EDEE7}" dt="2022-11-15T02:59:26.037" v="5344" actId="478"/>
          <ac:picMkLst>
            <pc:docMk/>
            <pc:sldMk cId="2970657713" sldId="326"/>
            <ac:picMk id="5122" creationId="{01134666-8486-60B0-4DB1-D56DCEB2ADBC}"/>
          </ac:picMkLst>
        </pc:picChg>
        <pc:picChg chg="add mod">
          <ac:chgData name="ER Jie Yong" userId="2f74b95f-bc3f-4771-94db-553e86e3d05b" providerId="ADAL" clId="{1819FD35-FE22-4F5C-8CA7-C8A8006EDEE7}" dt="2022-11-15T14:23:08.127" v="9375" actId="1076"/>
          <ac:picMkLst>
            <pc:docMk/>
            <pc:sldMk cId="2970657713" sldId="326"/>
            <ac:picMk id="10242" creationId="{5514C230-5367-D04A-FA2F-81D95CA4D091}"/>
          </ac:picMkLst>
        </pc:picChg>
        <pc:picChg chg="add del mod">
          <ac:chgData name="ER Jie Yong" userId="2f74b95f-bc3f-4771-94db-553e86e3d05b" providerId="ADAL" clId="{1819FD35-FE22-4F5C-8CA7-C8A8006EDEE7}" dt="2022-11-15T14:22:58.800" v="9372" actId="478"/>
          <ac:picMkLst>
            <pc:docMk/>
            <pc:sldMk cId="2970657713" sldId="326"/>
            <ac:picMk id="10244" creationId="{DD75AEC2-D44E-A5A7-A29C-D0E26C6CDC0D}"/>
          </ac:picMkLst>
        </pc:picChg>
      </pc:sldChg>
      <pc:sldChg chg="addSp delSp modSp add del mod ord">
        <pc:chgData name="ER Jie Yong" userId="2f74b95f-bc3f-4771-94db-553e86e3d05b" providerId="ADAL" clId="{1819FD35-FE22-4F5C-8CA7-C8A8006EDEE7}" dt="2022-11-15T03:28:58.625" v="5734" actId="1076"/>
        <pc:sldMkLst>
          <pc:docMk/>
          <pc:sldMk cId="3458769416" sldId="327"/>
        </pc:sldMkLst>
        <pc:spChg chg="mod">
          <ac:chgData name="ER Jie Yong" userId="2f74b95f-bc3f-4771-94db-553e86e3d05b" providerId="ADAL" clId="{1819FD35-FE22-4F5C-8CA7-C8A8006EDEE7}" dt="2022-11-15T03:21:23.392" v="5593" actId="20577"/>
          <ac:spMkLst>
            <pc:docMk/>
            <pc:sldMk cId="3458769416" sldId="327"/>
            <ac:spMk id="3" creationId="{3940F25E-A6D1-BD98-ACF3-AB6C6B743531}"/>
          </ac:spMkLst>
        </pc:spChg>
        <pc:spChg chg="add del mod">
          <ac:chgData name="ER Jie Yong" userId="2f74b95f-bc3f-4771-94db-553e86e3d05b" providerId="ADAL" clId="{1819FD35-FE22-4F5C-8CA7-C8A8006EDEE7}" dt="2022-11-15T03:03:39.398" v="5408" actId="478"/>
          <ac:spMkLst>
            <pc:docMk/>
            <pc:sldMk cId="3458769416" sldId="327"/>
            <ac:spMk id="5" creationId="{32027997-DC4D-BA7C-F315-39E77885ABAF}"/>
          </ac:spMkLst>
        </pc:spChg>
        <pc:spChg chg="add mod">
          <ac:chgData name="ER Jie Yong" userId="2f74b95f-bc3f-4771-94db-553e86e3d05b" providerId="ADAL" clId="{1819FD35-FE22-4F5C-8CA7-C8A8006EDEE7}" dt="2022-11-15T03:04:31.133" v="5425" actId="164"/>
          <ac:spMkLst>
            <pc:docMk/>
            <pc:sldMk cId="3458769416" sldId="327"/>
            <ac:spMk id="7" creationId="{BF3AB967-457D-5F94-25AF-2280771A8FE4}"/>
          </ac:spMkLst>
        </pc:spChg>
        <pc:spChg chg="add mod">
          <ac:chgData name="ER Jie Yong" userId="2f74b95f-bc3f-4771-94db-553e86e3d05b" providerId="ADAL" clId="{1819FD35-FE22-4F5C-8CA7-C8A8006EDEE7}" dt="2022-11-15T03:04:31.133" v="5425" actId="164"/>
          <ac:spMkLst>
            <pc:docMk/>
            <pc:sldMk cId="3458769416" sldId="327"/>
            <ac:spMk id="8" creationId="{3897B998-79E1-5721-6879-81D8914E84BA}"/>
          </ac:spMkLst>
        </pc:spChg>
        <pc:spChg chg="add del mod">
          <ac:chgData name="ER Jie Yong" userId="2f74b95f-bc3f-4771-94db-553e86e3d05b" providerId="ADAL" clId="{1819FD35-FE22-4F5C-8CA7-C8A8006EDEE7}" dt="2022-11-15T03:21:40.642" v="5599" actId="478"/>
          <ac:spMkLst>
            <pc:docMk/>
            <pc:sldMk cId="3458769416" sldId="327"/>
            <ac:spMk id="14" creationId="{C6CE0C17-AF88-32EB-FB32-2012178BBED6}"/>
          </ac:spMkLst>
        </pc:spChg>
        <pc:spChg chg="add del">
          <ac:chgData name="ER Jie Yong" userId="2f74b95f-bc3f-4771-94db-553e86e3d05b" providerId="ADAL" clId="{1819FD35-FE22-4F5C-8CA7-C8A8006EDEE7}" dt="2022-11-15T03:23:07.529" v="5612" actId="22"/>
          <ac:spMkLst>
            <pc:docMk/>
            <pc:sldMk cId="3458769416" sldId="327"/>
            <ac:spMk id="19" creationId="{E8AE0FEB-51B7-7D48-F183-762B0E0F7411}"/>
          </ac:spMkLst>
        </pc:spChg>
        <pc:spChg chg="add mod">
          <ac:chgData name="ER Jie Yong" userId="2f74b95f-bc3f-4771-94db-553e86e3d05b" providerId="ADAL" clId="{1819FD35-FE22-4F5C-8CA7-C8A8006EDEE7}" dt="2022-11-15T03:23:27.209" v="5619" actId="207"/>
          <ac:spMkLst>
            <pc:docMk/>
            <pc:sldMk cId="3458769416" sldId="327"/>
            <ac:spMk id="21" creationId="{9DD2433A-A135-1AF0-742A-56E1C159C2AF}"/>
          </ac:spMkLst>
        </pc:spChg>
        <pc:spChg chg="add del mod">
          <ac:chgData name="ER Jie Yong" userId="2f74b95f-bc3f-4771-94db-553e86e3d05b" providerId="ADAL" clId="{1819FD35-FE22-4F5C-8CA7-C8A8006EDEE7}" dt="2022-11-15T03:25:59.004" v="5634" actId="478"/>
          <ac:spMkLst>
            <pc:docMk/>
            <pc:sldMk cId="3458769416" sldId="327"/>
            <ac:spMk id="23" creationId="{BE0CD2EF-2673-50B2-97D2-50B1E2AA0BB5}"/>
          </ac:spMkLst>
        </pc:spChg>
        <pc:spChg chg="add mod">
          <ac:chgData name="ER Jie Yong" userId="2f74b95f-bc3f-4771-94db-553e86e3d05b" providerId="ADAL" clId="{1819FD35-FE22-4F5C-8CA7-C8A8006EDEE7}" dt="2022-11-15T03:27:30.693" v="5682" actId="1076"/>
          <ac:spMkLst>
            <pc:docMk/>
            <pc:sldMk cId="3458769416" sldId="327"/>
            <ac:spMk id="28" creationId="{38E1BA38-7EA8-8B59-DE6E-30F26903A1D8}"/>
          </ac:spMkLst>
        </pc:spChg>
        <pc:spChg chg="add mod">
          <ac:chgData name="ER Jie Yong" userId="2f74b95f-bc3f-4771-94db-553e86e3d05b" providerId="ADAL" clId="{1819FD35-FE22-4F5C-8CA7-C8A8006EDEE7}" dt="2022-11-15T03:28:01.362" v="5699" actId="1076"/>
          <ac:spMkLst>
            <pc:docMk/>
            <pc:sldMk cId="3458769416" sldId="327"/>
            <ac:spMk id="31" creationId="{2AF6730A-E5DA-D424-9793-A696C95832FF}"/>
          </ac:spMkLst>
        </pc:spChg>
        <pc:spChg chg="add mod">
          <ac:chgData name="ER Jie Yong" userId="2f74b95f-bc3f-4771-94db-553e86e3d05b" providerId="ADAL" clId="{1819FD35-FE22-4F5C-8CA7-C8A8006EDEE7}" dt="2022-11-15T03:28:58.625" v="5734" actId="1076"/>
          <ac:spMkLst>
            <pc:docMk/>
            <pc:sldMk cId="3458769416" sldId="327"/>
            <ac:spMk id="32" creationId="{E7C599E6-9919-BF27-6248-75CC9036CDD2}"/>
          </ac:spMkLst>
        </pc:spChg>
        <pc:spChg chg="add mod">
          <ac:chgData name="ER Jie Yong" userId="2f74b95f-bc3f-4771-94db-553e86e3d05b" providerId="ADAL" clId="{1819FD35-FE22-4F5C-8CA7-C8A8006EDEE7}" dt="2022-11-15T03:28:53.887" v="5733" actId="1076"/>
          <ac:spMkLst>
            <pc:docMk/>
            <pc:sldMk cId="3458769416" sldId="327"/>
            <ac:spMk id="33" creationId="{5A6DF2F6-8A25-383A-3C51-8970A6AE7707}"/>
          </ac:spMkLst>
        </pc:spChg>
        <pc:grpChg chg="add del mod ord">
          <ac:chgData name="ER Jie Yong" userId="2f74b95f-bc3f-4771-94db-553e86e3d05b" providerId="ADAL" clId="{1819FD35-FE22-4F5C-8CA7-C8A8006EDEE7}" dt="2022-11-15T03:04:39.529" v="5428" actId="167"/>
          <ac:grpSpMkLst>
            <pc:docMk/>
            <pc:sldMk cId="3458769416" sldId="327"/>
            <ac:grpSpMk id="9" creationId="{6F4DBCC9-3226-E747-7A39-D8AD8B67D53B}"/>
          </ac:grpSpMkLst>
        </pc:grpChg>
        <pc:picChg chg="add del mod ord">
          <ac:chgData name="ER Jie Yong" userId="2f74b95f-bc3f-4771-94db-553e86e3d05b" providerId="ADAL" clId="{1819FD35-FE22-4F5C-8CA7-C8A8006EDEE7}" dt="2022-11-15T03:07:19.068" v="5431" actId="478"/>
          <ac:picMkLst>
            <pc:docMk/>
            <pc:sldMk cId="3458769416" sldId="327"/>
            <ac:picMk id="4" creationId="{0035360D-9448-2467-2EF5-6968E7133A43}"/>
          </ac:picMkLst>
        </pc:picChg>
        <pc:picChg chg="del">
          <ac:chgData name="ER Jie Yong" userId="2f74b95f-bc3f-4771-94db-553e86e3d05b" providerId="ADAL" clId="{1819FD35-FE22-4F5C-8CA7-C8A8006EDEE7}" dt="2022-11-15T03:01:00.591" v="5359" actId="478"/>
          <ac:picMkLst>
            <pc:docMk/>
            <pc:sldMk cId="3458769416" sldId="327"/>
            <ac:picMk id="6" creationId="{34E58786-31D7-0EBA-45CD-B4D1C184F05A}"/>
          </ac:picMkLst>
        </pc:picChg>
        <pc:picChg chg="add del mod ord">
          <ac:chgData name="ER Jie Yong" userId="2f74b95f-bc3f-4771-94db-553e86e3d05b" providerId="ADAL" clId="{1819FD35-FE22-4F5C-8CA7-C8A8006EDEE7}" dt="2022-11-15T03:21:33.585" v="5596" actId="478"/>
          <ac:picMkLst>
            <pc:docMk/>
            <pc:sldMk cId="3458769416" sldId="327"/>
            <ac:picMk id="11" creationId="{44342BC2-5494-F770-7EDD-C82A01F65085}"/>
          </ac:picMkLst>
        </pc:picChg>
        <pc:picChg chg="add mod">
          <ac:chgData name="ER Jie Yong" userId="2f74b95f-bc3f-4771-94db-553e86e3d05b" providerId="ADAL" clId="{1819FD35-FE22-4F5C-8CA7-C8A8006EDEE7}" dt="2022-11-15T03:22:03.494" v="5607" actId="1076"/>
          <ac:picMkLst>
            <pc:docMk/>
            <pc:sldMk cId="3458769416" sldId="327"/>
            <ac:picMk id="15" creationId="{F4F2406B-1271-80EB-F395-C5E14C3C6FD6}"/>
          </ac:picMkLst>
        </pc:picChg>
        <pc:picChg chg="add mod">
          <ac:chgData name="ER Jie Yong" userId="2f74b95f-bc3f-4771-94db-553e86e3d05b" providerId="ADAL" clId="{1819FD35-FE22-4F5C-8CA7-C8A8006EDEE7}" dt="2022-11-15T03:22:54.891" v="5610" actId="1076"/>
          <ac:picMkLst>
            <pc:docMk/>
            <pc:sldMk cId="3458769416" sldId="327"/>
            <ac:picMk id="17" creationId="{ABEF87B4-729A-B6B3-45F2-19FDD9C589C0}"/>
          </ac:picMkLst>
        </pc:picChg>
        <pc:picChg chg="add mod modCrop">
          <ac:chgData name="ER Jie Yong" userId="2f74b95f-bc3f-4771-94db-553e86e3d05b" providerId="ADAL" clId="{1819FD35-FE22-4F5C-8CA7-C8A8006EDEE7}" dt="2022-11-15T03:27:34.959" v="5683" actId="1076"/>
          <ac:picMkLst>
            <pc:docMk/>
            <pc:sldMk cId="3458769416" sldId="327"/>
            <ac:picMk id="25" creationId="{B50646EA-04C0-4E6B-768E-F7E07D71851E}"/>
          </ac:picMkLst>
        </pc:picChg>
        <pc:cxnChg chg="add del mod">
          <ac:chgData name="ER Jie Yong" userId="2f74b95f-bc3f-4771-94db-553e86e3d05b" providerId="ADAL" clId="{1819FD35-FE22-4F5C-8CA7-C8A8006EDEE7}" dt="2022-11-15T03:21:40.642" v="5599" actId="478"/>
          <ac:cxnSpMkLst>
            <pc:docMk/>
            <pc:sldMk cId="3458769416" sldId="327"/>
            <ac:cxnSpMk id="13" creationId="{D1C8D764-972C-25F1-61BA-3BD500792ECA}"/>
          </ac:cxnSpMkLst>
        </pc:cxnChg>
        <pc:cxnChg chg="add mod">
          <ac:chgData name="ER Jie Yong" userId="2f74b95f-bc3f-4771-94db-553e86e3d05b" providerId="ADAL" clId="{1819FD35-FE22-4F5C-8CA7-C8A8006EDEE7}" dt="2022-11-15T03:27:34.959" v="5683" actId="1076"/>
          <ac:cxnSpMkLst>
            <pc:docMk/>
            <pc:sldMk cId="3458769416" sldId="327"/>
            <ac:cxnSpMk id="27" creationId="{C0ED07BB-2FBC-1EB3-AA88-47862F3B5573}"/>
          </ac:cxnSpMkLst>
        </pc:cxnChg>
        <pc:cxnChg chg="add mod">
          <ac:chgData name="ER Jie Yong" userId="2f74b95f-bc3f-4771-94db-553e86e3d05b" providerId="ADAL" clId="{1819FD35-FE22-4F5C-8CA7-C8A8006EDEE7}" dt="2022-11-15T03:27:48.166" v="5692" actId="1037"/>
          <ac:cxnSpMkLst>
            <pc:docMk/>
            <pc:sldMk cId="3458769416" sldId="327"/>
            <ac:cxnSpMk id="30" creationId="{5E74A27D-2CD5-6936-E12D-68C5AD02B35B}"/>
          </ac:cxnSpMkLst>
        </pc:cxnChg>
      </pc:sldChg>
      <pc:sldChg chg="modSp add mod">
        <pc:chgData name="ER Jie Yong" userId="2f74b95f-bc3f-4771-94db-553e86e3d05b" providerId="ADAL" clId="{1819FD35-FE22-4F5C-8CA7-C8A8006EDEE7}" dt="2022-11-15T07:02:09.578" v="6976" actId="6549"/>
        <pc:sldMkLst>
          <pc:docMk/>
          <pc:sldMk cId="1972895242" sldId="328"/>
        </pc:sldMkLst>
        <pc:spChg chg="mod">
          <ac:chgData name="ER Jie Yong" userId="2f74b95f-bc3f-4771-94db-553e86e3d05b" providerId="ADAL" clId="{1819FD35-FE22-4F5C-8CA7-C8A8006EDEE7}" dt="2022-11-15T07:02:09.578" v="6976" actId="6549"/>
          <ac:spMkLst>
            <pc:docMk/>
            <pc:sldMk cId="1972895242" sldId="328"/>
            <ac:spMk id="14" creationId="{C6CE0C17-AF88-32EB-FB32-2012178BBED6}"/>
          </ac:spMkLst>
        </pc:spChg>
      </pc:sldChg>
      <pc:sldChg chg="delSp modSp add del mod">
        <pc:chgData name="ER Jie Yong" userId="2f74b95f-bc3f-4771-94db-553e86e3d05b" providerId="ADAL" clId="{1819FD35-FE22-4F5C-8CA7-C8A8006EDEE7}" dt="2022-11-15T03:45:16.770" v="5789" actId="47"/>
        <pc:sldMkLst>
          <pc:docMk/>
          <pc:sldMk cId="2328239747" sldId="329"/>
        </pc:sldMkLst>
        <pc:spChg chg="mod">
          <ac:chgData name="ER Jie Yong" userId="2f74b95f-bc3f-4771-94db-553e86e3d05b" providerId="ADAL" clId="{1819FD35-FE22-4F5C-8CA7-C8A8006EDEE7}" dt="2022-11-15T03:29:39.442" v="5759" actId="20577"/>
          <ac:spMkLst>
            <pc:docMk/>
            <pc:sldMk cId="2328239747" sldId="329"/>
            <ac:spMk id="3" creationId="{3940F25E-A6D1-BD98-ACF3-AB6C6B743531}"/>
          </ac:spMkLst>
        </pc:spChg>
        <pc:picChg chg="del">
          <ac:chgData name="ER Jie Yong" userId="2f74b95f-bc3f-4771-94db-553e86e3d05b" providerId="ADAL" clId="{1819FD35-FE22-4F5C-8CA7-C8A8006EDEE7}" dt="2022-11-15T03:29:41.057" v="5760" actId="478"/>
          <ac:picMkLst>
            <pc:docMk/>
            <pc:sldMk cId="2328239747" sldId="329"/>
            <ac:picMk id="11" creationId="{44342BC2-5494-F770-7EDD-C82A01F65085}"/>
          </ac:picMkLst>
        </pc:picChg>
      </pc:sldChg>
      <pc:sldChg chg="addSp delSp modSp add mod">
        <pc:chgData name="ER Jie Yong" userId="2f74b95f-bc3f-4771-94db-553e86e3d05b" providerId="ADAL" clId="{1819FD35-FE22-4F5C-8CA7-C8A8006EDEE7}" dt="2022-11-15T07:11:57.992" v="7070" actId="20577"/>
        <pc:sldMkLst>
          <pc:docMk/>
          <pc:sldMk cId="4006631605" sldId="330"/>
        </pc:sldMkLst>
        <pc:spChg chg="mod">
          <ac:chgData name="ER Jie Yong" userId="2f74b95f-bc3f-4771-94db-553e86e3d05b" providerId="ADAL" clId="{1819FD35-FE22-4F5C-8CA7-C8A8006EDEE7}" dt="2022-11-15T07:02:04.608" v="6975" actId="6549"/>
          <ac:spMkLst>
            <pc:docMk/>
            <pc:sldMk cId="4006631605" sldId="330"/>
            <ac:spMk id="3" creationId="{3940F25E-A6D1-BD98-ACF3-AB6C6B743531}"/>
          </ac:spMkLst>
        </pc:spChg>
        <pc:spChg chg="add mod">
          <ac:chgData name="ER Jie Yong" userId="2f74b95f-bc3f-4771-94db-553e86e3d05b" providerId="ADAL" clId="{1819FD35-FE22-4F5C-8CA7-C8A8006EDEE7}" dt="2022-11-15T06:55:04.976" v="6846" actId="1076"/>
          <ac:spMkLst>
            <pc:docMk/>
            <pc:sldMk cId="4006631605" sldId="330"/>
            <ac:spMk id="5" creationId="{5B5AAA34-186A-198F-045E-F011F00E5649}"/>
          </ac:spMkLst>
        </pc:spChg>
        <pc:spChg chg="add mod">
          <ac:chgData name="ER Jie Yong" userId="2f74b95f-bc3f-4771-94db-553e86e3d05b" providerId="ADAL" clId="{1819FD35-FE22-4F5C-8CA7-C8A8006EDEE7}" dt="2022-11-15T06:57:11.567" v="6865" actId="1076"/>
          <ac:spMkLst>
            <pc:docMk/>
            <pc:sldMk cId="4006631605" sldId="330"/>
            <ac:spMk id="12" creationId="{9F58ABCD-5A31-D5C0-A15C-08BC9DDC621A}"/>
          </ac:spMkLst>
        </pc:spChg>
        <pc:spChg chg="del">
          <ac:chgData name="ER Jie Yong" userId="2f74b95f-bc3f-4771-94db-553e86e3d05b" providerId="ADAL" clId="{1819FD35-FE22-4F5C-8CA7-C8A8006EDEE7}" dt="2022-11-15T03:45:22.052" v="5791" actId="478"/>
          <ac:spMkLst>
            <pc:docMk/>
            <pc:sldMk cId="4006631605" sldId="330"/>
            <ac:spMk id="14" creationId="{C6CE0C17-AF88-32EB-FB32-2012178BBED6}"/>
          </ac:spMkLst>
        </pc:spChg>
        <pc:spChg chg="add mod">
          <ac:chgData name="ER Jie Yong" userId="2f74b95f-bc3f-4771-94db-553e86e3d05b" providerId="ADAL" clId="{1819FD35-FE22-4F5C-8CA7-C8A8006EDEE7}" dt="2022-11-15T06:59:32.895" v="6932" actId="20577"/>
          <ac:spMkLst>
            <pc:docMk/>
            <pc:sldMk cId="4006631605" sldId="330"/>
            <ac:spMk id="15" creationId="{8ABA9133-F7C8-6A9A-9186-A97EC31AD2F7}"/>
          </ac:spMkLst>
        </pc:spChg>
        <pc:spChg chg="add mod">
          <ac:chgData name="ER Jie Yong" userId="2f74b95f-bc3f-4771-94db-553e86e3d05b" providerId="ADAL" clId="{1819FD35-FE22-4F5C-8CA7-C8A8006EDEE7}" dt="2022-11-15T06:59:43.158" v="6934" actId="207"/>
          <ac:spMkLst>
            <pc:docMk/>
            <pc:sldMk cId="4006631605" sldId="330"/>
            <ac:spMk id="16" creationId="{DA279096-6C58-3A2E-CACA-BC926C47D0E3}"/>
          </ac:spMkLst>
        </pc:spChg>
        <pc:spChg chg="add mod">
          <ac:chgData name="ER Jie Yong" userId="2f74b95f-bc3f-4771-94db-553e86e3d05b" providerId="ADAL" clId="{1819FD35-FE22-4F5C-8CA7-C8A8006EDEE7}" dt="2022-11-15T06:59:18.229" v="6926" actId="20577"/>
          <ac:spMkLst>
            <pc:docMk/>
            <pc:sldMk cId="4006631605" sldId="330"/>
            <ac:spMk id="17" creationId="{158D6345-A6C1-2B54-CB18-3974BC15B9BD}"/>
          </ac:spMkLst>
        </pc:spChg>
        <pc:grpChg chg="ord">
          <ac:chgData name="ER Jie Yong" userId="2f74b95f-bc3f-4771-94db-553e86e3d05b" providerId="ADAL" clId="{1819FD35-FE22-4F5C-8CA7-C8A8006EDEE7}" dt="2022-11-15T06:54:18.659" v="6836" actId="166"/>
          <ac:grpSpMkLst>
            <pc:docMk/>
            <pc:sldMk cId="4006631605" sldId="330"/>
            <ac:grpSpMk id="9" creationId="{6F4DBCC9-3226-E747-7A39-D8AD8B67D53B}"/>
          </ac:grpSpMkLst>
        </pc:grpChg>
        <pc:graphicFrameChg chg="add mod modGraphic">
          <ac:chgData name="ER Jie Yong" userId="2f74b95f-bc3f-4771-94db-553e86e3d05b" providerId="ADAL" clId="{1819FD35-FE22-4F5C-8CA7-C8A8006EDEE7}" dt="2022-11-15T07:11:57.992" v="7070" actId="20577"/>
          <ac:graphicFrameMkLst>
            <pc:docMk/>
            <pc:sldMk cId="4006631605" sldId="330"/>
            <ac:graphicFrameMk id="2" creationId="{2B6722F2-2A4F-BB8F-D763-0A0734999C94}"/>
          </ac:graphicFrameMkLst>
        </pc:graphicFrameChg>
        <pc:graphicFrameChg chg="add mod">
          <ac:chgData name="ER Jie Yong" userId="2f74b95f-bc3f-4771-94db-553e86e3d05b" providerId="ADAL" clId="{1819FD35-FE22-4F5C-8CA7-C8A8006EDEE7}" dt="2022-11-15T07:10:59.494" v="7069" actId="14100"/>
          <ac:graphicFrameMkLst>
            <pc:docMk/>
            <pc:sldMk cId="4006631605" sldId="330"/>
            <ac:graphicFrameMk id="11" creationId="{294738F6-FA15-95EB-1C6E-65CA9602D9BB}"/>
          </ac:graphicFrameMkLst>
        </pc:graphicFrameChg>
        <pc:cxnChg chg="del">
          <ac:chgData name="ER Jie Yong" userId="2f74b95f-bc3f-4771-94db-553e86e3d05b" providerId="ADAL" clId="{1819FD35-FE22-4F5C-8CA7-C8A8006EDEE7}" dt="2022-11-15T03:45:22.052" v="5791" actId="478"/>
          <ac:cxnSpMkLst>
            <pc:docMk/>
            <pc:sldMk cId="4006631605" sldId="330"/>
            <ac:cxnSpMk id="13" creationId="{D1C8D764-972C-25F1-61BA-3BD500792ECA}"/>
          </ac:cxnSpMkLst>
        </pc:cxnChg>
      </pc:sldChg>
      <pc:sldChg chg="addSp delSp modSp add mod ord modNotesTx">
        <pc:chgData name="ER Jie Yong" userId="2f74b95f-bc3f-4771-94db-553e86e3d05b" providerId="ADAL" clId="{1819FD35-FE22-4F5C-8CA7-C8A8006EDEE7}" dt="2022-11-15T14:25:48.907" v="9382" actId="20577"/>
        <pc:sldMkLst>
          <pc:docMk/>
          <pc:sldMk cId="4288879185" sldId="331"/>
        </pc:sldMkLst>
        <pc:spChg chg="add del mod">
          <ac:chgData name="ER Jie Yong" userId="2f74b95f-bc3f-4771-94db-553e86e3d05b" providerId="ADAL" clId="{1819FD35-FE22-4F5C-8CA7-C8A8006EDEE7}" dt="2022-11-15T04:22:01.586" v="6200" actId="478"/>
          <ac:spMkLst>
            <pc:docMk/>
            <pc:sldMk cId="4288879185" sldId="331"/>
            <ac:spMk id="2" creationId="{12E2A94F-D254-72B8-89C4-69D00EB37F99}"/>
          </ac:spMkLst>
        </pc:spChg>
        <pc:spChg chg="mod">
          <ac:chgData name="ER Jie Yong" userId="2f74b95f-bc3f-4771-94db-553e86e3d05b" providerId="ADAL" clId="{1819FD35-FE22-4F5C-8CA7-C8A8006EDEE7}" dt="2022-11-15T06:41:56.246" v="6629" actId="20577"/>
          <ac:spMkLst>
            <pc:docMk/>
            <pc:sldMk cId="4288879185" sldId="331"/>
            <ac:spMk id="3" creationId="{3940F25E-A6D1-BD98-ACF3-AB6C6B743531}"/>
          </ac:spMkLst>
        </pc:spChg>
        <pc:spChg chg="add mod">
          <ac:chgData name="ER Jie Yong" userId="2f74b95f-bc3f-4771-94db-553e86e3d05b" providerId="ADAL" clId="{1819FD35-FE22-4F5C-8CA7-C8A8006EDEE7}" dt="2022-11-15T13:11:22.888" v="9111" actId="207"/>
          <ac:spMkLst>
            <pc:docMk/>
            <pc:sldMk cId="4288879185" sldId="331"/>
            <ac:spMk id="4" creationId="{5DC27766-D872-D56E-7483-01B7B3C436AD}"/>
          </ac:spMkLst>
        </pc:spChg>
        <pc:spChg chg="add mod">
          <ac:chgData name="ER Jie Yong" userId="2f74b95f-bc3f-4771-94db-553e86e3d05b" providerId="ADAL" clId="{1819FD35-FE22-4F5C-8CA7-C8A8006EDEE7}" dt="2022-11-15T04:21:09.511" v="6174" actId="404"/>
          <ac:spMkLst>
            <pc:docMk/>
            <pc:sldMk cId="4288879185" sldId="331"/>
            <ac:spMk id="10" creationId="{D7B99617-79AD-7E5F-1004-DF536792433A}"/>
          </ac:spMkLst>
        </pc:spChg>
        <pc:spChg chg="add mod ord">
          <ac:chgData name="ER Jie Yong" userId="2f74b95f-bc3f-4771-94db-553e86e3d05b" providerId="ADAL" clId="{1819FD35-FE22-4F5C-8CA7-C8A8006EDEE7}" dt="2022-11-15T04:36:13.372" v="6281" actId="1076"/>
          <ac:spMkLst>
            <pc:docMk/>
            <pc:sldMk cId="4288879185" sldId="331"/>
            <ac:spMk id="11" creationId="{914A3454-F72B-15C0-4C50-A57CF0770D55}"/>
          </ac:spMkLst>
        </pc:spChg>
        <pc:spChg chg="add mod">
          <ac:chgData name="ER Jie Yong" userId="2f74b95f-bc3f-4771-94db-553e86e3d05b" providerId="ADAL" clId="{1819FD35-FE22-4F5C-8CA7-C8A8006EDEE7}" dt="2022-11-15T04:21:27.655" v="6181" actId="1038"/>
          <ac:spMkLst>
            <pc:docMk/>
            <pc:sldMk cId="4288879185" sldId="331"/>
            <ac:spMk id="12" creationId="{F4D40DDC-A5A3-AAC8-2EC0-376133E76369}"/>
          </ac:spMkLst>
        </pc:spChg>
        <pc:spChg chg="del">
          <ac:chgData name="ER Jie Yong" userId="2f74b95f-bc3f-4771-94db-553e86e3d05b" providerId="ADAL" clId="{1819FD35-FE22-4F5C-8CA7-C8A8006EDEE7}" dt="2022-11-15T03:45:20.047" v="5790" actId="478"/>
          <ac:spMkLst>
            <pc:docMk/>
            <pc:sldMk cId="4288879185" sldId="331"/>
            <ac:spMk id="14" creationId="{C6CE0C17-AF88-32EB-FB32-2012178BBED6}"/>
          </ac:spMkLst>
        </pc:spChg>
        <pc:spChg chg="add mod">
          <ac:chgData name="ER Jie Yong" userId="2f74b95f-bc3f-4771-94db-553e86e3d05b" providerId="ADAL" clId="{1819FD35-FE22-4F5C-8CA7-C8A8006EDEE7}" dt="2022-11-15T04:37:39.591" v="6305" actId="20577"/>
          <ac:spMkLst>
            <pc:docMk/>
            <pc:sldMk cId="4288879185" sldId="331"/>
            <ac:spMk id="15" creationId="{713C2A4B-28E0-0D79-FAFD-E674FBE1D575}"/>
          </ac:spMkLst>
        </pc:spChg>
        <pc:spChg chg="add mod">
          <ac:chgData name="ER Jie Yong" userId="2f74b95f-bc3f-4771-94db-553e86e3d05b" providerId="ADAL" clId="{1819FD35-FE22-4F5C-8CA7-C8A8006EDEE7}" dt="2022-11-15T04:37:35.739" v="6301" actId="20577"/>
          <ac:spMkLst>
            <pc:docMk/>
            <pc:sldMk cId="4288879185" sldId="331"/>
            <ac:spMk id="16" creationId="{D5F46AB9-C99E-37FA-B573-04E528322C45}"/>
          </ac:spMkLst>
        </pc:spChg>
        <pc:spChg chg="add mod">
          <ac:chgData name="ER Jie Yong" userId="2f74b95f-bc3f-4771-94db-553e86e3d05b" providerId="ADAL" clId="{1819FD35-FE22-4F5C-8CA7-C8A8006EDEE7}" dt="2022-11-15T04:40:15.064" v="6363" actId="571"/>
          <ac:spMkLst>
            <pc:docMk/>
            <pc:sldMk cId="4288879185" sldId="331"/>
            <ac:spMk id="26" creationId="{63912A8C-D924-EBBE-8C04-6646F553267E}"/>
          </ac:spMkLst>
        </pc:spChg>
        <pc:graphicFrameChg chg="add mod modGraphic">
          <ac:chgData name="ER Jie Yong" userId="2f74b95f-bc3f-4771-94db-553e86e3d05b" providerId="ADAL" clId="{1819FD35-FE22-4F5C-8CA7-C8A8006EDEE7}" dt="2022-11-15T14:25:48.907" v="9382" actId="20577"/>
          <ac:graphicFrameMkLst>
            <pc:docMk/>
            <pc:sldMk cId="4288879185" sldId="331"/>
            <ac:graphicFrameMk id="6" creationId="{5067AC6E-63AE-FD26-FC16-53A60ACB0D87}"/>
          </ac:graphicFrameMkLst>
        </pc:graphicFrameChg>
        <pc:graphicFrameChg chg="add del mod modGraphic">
          <ac:chgData name="ER Jie Yong" userId="2f74b95f-bc3f-4771-94db-553e86e3d05b" providerId="ADAL" clId="{1819FD35-FE22-4F5C-8CA7-C8A8006EDEE7}" dt="2022-11-15T04:31:51.430" v="6251" actId="478"/>
          <ac:graphicFrameMkLst>
            <pc:docMk/>
            <pc:sldMk cId="4288879185" sldId="331"/>
            <ac:graphicFrameMk id="19" creationId="{C60EBE18-AB05-BDA7-553F-3F04903F1D4A}"/>
          </ac:graphicFrameMkLst>
        </pc:graphicFrameChg>
        <pc:picChg chg="add del mod">
          <ac:chgData name="ER Jie Yong" userId="2f74b95f-bc3f-4771-94db-553e86e3d05b" providerId="ADAL" clId="{1819FD35-FE22-4F5C-8CA7-C8A8006EDEE7}" dt="2022-11-15T04:04:25.432" v="5915" actId="478"/>
          <ac:picMkLst>
            <pc:docMk/>
            <pc:sldMk cId="4288879185" sldId="331"/>
            <ac:picMk id="5" creationId="{87CE9ED9-C143-4DC2-92EF-EFC15B378D02}"/>
          </ac:picMkLst>
        </pc:picChg>
        <pc:picChg chg="add del mod">
          <ac:chgData name="ER Jie Yong" userId="2f74b95f-bc3f-4771-94db-553e86e3d05b" providerId="ADAL" clId="{1819FD35-FE22-4F5C-8CA7-C8A8006EDEE7}" dt="2022-11-15T04:33:28.966" v="6259" actId="478"/>
          <ac:picMkLst>
            <pc:docMk/>
            <pc:sldMk cId="4288879185" sldId="331"/>
            <ac:picMk id="18" creationId="{3BAC79C1-C538-3E68-E616-1E452A17C5A7}"/>
          </ac:picMkLst>
        </pc:picChg>
        <pc:picChg chg="add mod modCrop">
          <ac:chgData name="ER Jie Yong" userId="2f74b95f-bc3f-4771-94db-553e86e3d05b" providerId="ADAL" clId="{1819FD35-FE22-4F5C-8CA7-C8A8006EDEE7}" dt="2022-11-15T04:35:57.468" v="6277" actId="1582"/>
          <ac:picMkLst>
            <pc:docMk/>
            <pc:sldMk cId="4288879185" sldId="331"/>
            <ac:picMk id="21" creationId="{0986A885-1980-C168-73C7-C4A1CC6BD4BA}"/>
          </ac:picMkLst>
        </pc:picChg>
        <pc:picChg chg="add mod">
          <ac:chgData name="ER Jie Yong" userId="2f74b95f-bc3f-4771-94db-553e86e3d05b" providerId="ADAL" clId="{1819FD35-FE22-4F5C-8CA7-C8A8006EDEE7}" dt="2022-11-15T04:56:02.494" v="6453" actId="1037"/>
          <ac:picMkLst>
            <pc:docMk/>
            <pc:sldMk cId="4288879185" sldId="331"/>
            <ac:picMk id="23" creationId="{FBF24B38-7C32-8B42-BA0C-7158BE9022C1}"/>
          </ac:picMkLst>
        </pc:picChg>
        <pc:picChg chg="add mod">
          <ac:chgData name="ER Jie Yong" userId="2f74b95f-bc3f-4771-94db-553e86e3d05b" providerId="ADAL" clId="{1819FD35-FE22-4F5C-8CA7-C8A8006EDEE7}" dt="2022-11-15T04:36:05.995" v="6279" actId="1076"/>
          <ac:picMkLst>
            <pc:docMk/>
            <pc:sldMk cId="4288879185" sldId="331"/>
            <ac:picMk id="25" creationId="{D498E134-25F0-76D0-0467-04C266625C6C}"/>
          </ac:picMkLst>
        </pc:picChg>
        <pc:picChg chg="add mod">
          <ac:chgData name="ER Jie Yong" userId="2f74b95f-bc3f-4771-94db-553e86e3d05b" providerId="ADAL" clId="{1819FD35-FE22-4F5C-8CA7-C8A8006EDEE7}" dt="2022-11-15T05:03:09.408" v="6506" actId="1076"/>
          <ac:picMkLst>
            <pc:docMk/>
            <pc:sldMk cId="4288879185" sldId="331"/>
            <ac:picMk id="28" creationId="{F28BA90C-E3D7-110C-A8DC-7F68F468BDE0}"/>
          </ac:picMkLst>
        </pc:picChg>
        <pc:picChg chg="add del mod">
          <ac:chgData name="ER Jie Yong" userId="2f74b95f-bc3f-4771-94db-553e86e3d05b" providerId="ADAL" clId="{1819FD35-FE22-4F5C-8CA7-C8A8006EDEE7}" dt="2022-11-15T04:53:45.514" v="6420" actId="1035"/>
          <ac:picMkLst>
            <pc:docMk/>
            <pc:sldMk cId="4288879185" sldId="331"/>
            <ac:picMk id="30" creationId="{0B7D0AF0-1665-5A4D-BB03-DCE862F07442}"/>
          </ac:picMkLst>
        </pc:picChg>
        <pc:picChg chg="add del mod">
          <ac:chgData name="ER Jie Yong" userId="2f74b95f-bc3f-4771-94db-553e86e3d05b" providerId="ADAL" clId="{1819FD35-FE22-4F5C-8CA7-C8A8006EDEE7}" dt="2022-11-15T04:53:45.866" v="6422" actId="1076"/>
          <ac:picMkLst>
            <pc:docMk/>
            <pc:sldMk cId="4288879185" sldId="331"/>
            <ac:picMk id="11264" creationId="{92ACE74F-4E09-345F-11F4-53E418711460}"/>
          </ac:picMkLst>
        </pc:picChg>
        <pc:picChg chg="add del">
          <ac:chgData name="ER Jie Yong" userId="2f74b95f-bc3f-4771-94db-553e86e3d05b" providerId="ADAL" clId="{1819FD35-FE22-4F5C-8CA7-C8A8006EDEE7}" dt="2022-11-15T03:47:37.570" v="5795"/>
          <ac:picMkLst>
            <pc:docMk/>
            <pc:sldMk cId="4288879185" sldId="331"/>
            <ac:picMk id="11266" creationId="{A7315BF4-0F45-FF29-9B33-B656F1957BED}"/>
          </ac:picMkLst>
        </pc:picChg>
        <pc:picChg chg="add del mod">
          <ac:chgData name="ER Jie Yong" userId="2f74b95f-bc3f-4771-94db-553e86e3d05b" providerId="ADAL" clId="{1819FD35-FE22-4F5C-8CA7-C8A8006EDEE7}" dt="2022-11-15T04:56:08.024" v="6455" actId="1076"/>
          <ac:picMkLst>
            <pc:docMk/>
            <pc:sldMk cId="4288879185" sldId="331"/>
            <ac:picMk id="11267" creationId="{585B2B15-0763-7D9C-CE1A-F92D58D684BD}"/>
          </ac:picMkLst>
        </pc:picChg>
        <pc:picChg chg="add del mod">
          <ac:chgData name="ER Jie Yong" userId="2f74b95f-bc3f-4771-94db-553e86e3d05b" providerId="ADAL" clId="{1819FD35-FE22-4F5C-8CA7-C8A8006EDEE7}" dt="2022-11-15T03:50:51.880" v="5883" actId="478"/>
          <ac:picMkLst>
            <pc:docMk/>
            <pc:sldMk cId="4288879185" sldId="331"/>
            <ac:picMk id="11268" creationId="{80B658BC-7D5B-6BE6-70D7-A8EB684AE40B}"/>
          </ac:picMkLst>
        </pc:picChg>
        <pc:picChg chg="add mod">
          <ac:chgData name="ER Jie Yong" userId="2f74b95f-bc3f-4771-94db-553e86e3d05b" providerId="ADAL" clId="{1819FD35-FE22-4F5C-8CA7-C8A8006EDEE7}" dt="2022-11-15T13:11:12.386" v="9103" actId="1076"/>
          <ac:picMkLst>
            <pc:docMk/>
            <pc:sldMk cId="4288879185" sldId="331"/>
            <ac:picMk id="11270" creationId="{0F500D0B-E912-70B8-1293-AD55E05FE235}"/>
          </ac:picMkLst>
        </pc:picChg>
        <pc:picChg chg="add mod">
          <ac:chgData name="ER Jie Yong" userId="2f74b95f-bc3f-4771-94db-553e86e3d05b" providerId="ADAL" clId="{1819FD35-FE22-4F5C-8CA7-C8A8006EDEE7}" dt="2022-11-15T04:56:19.569" v="6457" actId="1076"/>
          <ac:picMkLst>
            <pc:docMk/>
            <pc:sldMk cId="4288879185" sldId="331"/>
            <ac:picMk id="11271" creationId="{96C9D3EE-265E-D334-3282-BFCFA16A1159}"/>
          </ac:picMkLst>
        </pc:picChg>
        <pc:picChg chg="add mod">
          <ac:chgData name="ER Jie Yong" userId="2f74b95f-bc3f-4771-94db-553e86e3d05b" providerId="ADAL" clId="{1819FD35-FE22-4F5C-8CA7-C8A8006EDEE7}" dt="2022-11-15T04:11:39.050" v="6053" actId="1076"/>
          <ac:picMkLst>
            <pc:docMk/>
            <pc:sldMk cId="4288879185" sldId="331"/>
            <ac:picMk id="11272" creationId="{2EB139EB-1841-50EB-E070-5ACA1C3A3AE0}"/>
          </ac:picMkLst>
        </pc:picChg>
        <pc:picChg chg="add mod">
          <ac:chgData name="ER Jie Yong" userId="2f74b95f-bc3f-4771-94db-553e86e3d05b" providerId="ADAL" clId="{1819FD35-FE22-4F5C-8CA7-C8A8006EDEE7}" dt="2022-11-15T04:56:35.203" v="6461" actId="1036"/>
          <ac:picMkLst>
            <pc:docMk/>
            <pc:sldMk cId="4288879185" sldId="331"/>
            <ac:picMk id="11274" creationId="{171CAEC4-800D-85D9-8A1E-2D3431F946A9}"/>
          </ac:picMkLst>
        </pc:picChg>
        <pc:cxnChg chg="del">
          <ac:chgData name="ER Jie Yong" userId="2f74b95f-bc3f-4771-94db-553e86e3d05b" providerId="ADAL" clId="{1819FD35-FE22-4F5C-8CA7-C8A8006EDEE7}" dt="2022-11-15T03:45:20.047" v="5790" actId="478"/>
          <ac:cxnSpMkLst>
            <pc:docMk/>
            <pc:sldMk cId="4288879185" sldId="331"/>
            <ac:cxnSpMk id="13" creationId="{D1C8D764-972C-25F1-61BA-3BD500792ECA}"/>
          </ac:cxnSpMkLst>
        </pc:cxnChg>
      </pc:sldChg>
      <pc:sldChg chg="addSp delSp modSp add mod modNotesTx">
        <pc:chgData name="ER Jie Yong" userId="2f74b95f-bc3f-4771-94db-553e86e3d05b" providerId="ADAL" clId="{1819FD35-FE22-4F5C-8CA7-C8A8006EDEE7}" dt="2022-11-15T14:25:53.820" v="9383"/>
        <pc:sldMkLst>
          <pc:docMk/>
          <pc:sldMk cId="3070388074" sldId="332"/>
        </pc:sldMkLst>
        <pc:spChg chg="mod">
          <ac:chgData name="ER Jie Yong" userId="2f74b95f-bc3f-4771-94db-553e86e3d05b" providerId="ADAL" clId="{1819FD35-FE22-4F5C-8CA7-C8A8006EDEE7}" dt="2022-11-15T06:42:00.637" v="6630"/>
          <ac:spMkLst>
            <pc:docMk/>
            <pc:sldMk cId="3070388074" sldId="332"/>
            <ac:spMk id="3" creationId="{3940F25E-A6D1-BD98-ACF3-AB6C6B743531}"/>
          </ac:spMkLst>
        </pc:spChg>
        <pc:spChg chg="add mod">
          <ac:chgData name="ER Jie Yong" userId="2f74b95f-bc3f-4771-94db-553e86e3d05b" providerId="ADAL" clId="{1819FD35-FE22-4F5C-8CA7-C8A8006EDEE7}" dt="2022-11-15T13:27:25.920" v="9219" actId="122"/>
          <ac:spMkLst>
            <pc:docMk/>
            <pc:sldMk cId="3070388074" sldId="332"/>
            <ac:spMk id="10" creationId="{6845A08A-8E41-9BFC-D652-BEB04912BCBC}"/>
          </ac:spMkLst>
        </pc:spChg>
        <pc:spChg chg="del">
          <ac:chgData name="ER Jie Yong" userId="2f74b95f-bc3f-4771-94db-553e86e3d05b" providerId="ADAL" clId="{1819FD35-FE22-4F5C-8CA7-C8A8006EDEE7}" dt="2022-11-15T05:03:03.888" v="6505" actId="478"/>
          <ac:spMkLst>
            <pc:docMk/>
            <pc:sldMk cId="3070388074" sldId="332"/>
            <ac:spMk id="10" creationId="{D7B99617-79AD-7E5F-1004-DF536792433A}"/>
          </ac:spMkLst>
        </pc:spChg>
        <pc:spChg chg="del">
          <ac:chgData name="ER Jie Yong" userId="2f74b95f-bc3f-4771-94db-553e86e3d05b" providerId="ADAL" clId="{1819FD35-FE22-4F5C-8CA7-C8A8006EDEE7}" dt="2022-11-15T05:03:03.888" v="6505" actId="478"/>
          <ac:spMkLst>
            <pc:docMk/>
            <pc:sldMk cId="3070388074" sldId="332"/>
            <ac:spMk id="11" creationId="{914A3454-F72B-15C0-4C50-A57CF0770D55}"/>
          </ac:spMkLst>
        </pc:spChg>
        <pc:spChg chg="del">
          <ac:chgData name="ER Jie Yong" userId="2f74b95f-bc3f-4771-94db-553e86e3d05b" providerId="ADAL" clId="{1819FD35-FE22-4F5C-8CA7-C8A8006EDEE7}" dt="2022-11-15T05:03:03.888" v="6505" actId="478"/>
          <ac:spMkLst>
            <pc:docMk/>
            <pc:sldMk cId="3070388074" sldId="332"/>
            <ac:spMk id="12" creationId="{F4D40DDC-A5A3-AAC8-2EC0-376133E76369}"/>
          </ac:spMkLst>
        </pc:spChg>
        <pc:spChg chg="add mod">
          <ac:chgData name="ER Jie Yong" userId="2f74b95f-bc3f-4771-94db-553e86e3d05b" providerId="ADAL" clId="{1819FD35-FE22-4F5C-8CA7-C8A8006EDEE7}" dt="2022-11-15T13:26:44.129" v="9178" actId="1076"/>
          <ac:spMkLst>
            <pc:docMk/>
            <pc:sldMk cId="3070388074" sldId="332"/>
            <ac:spMk id="13" creationId="{F5D234E5-9F46-29E6-F3B1-D0A3EF48D72D}"/>
          </ac:spMkLst>
        </pc:spChg>
        <pc:spChg chg="add mod">
          <ac:chgData name="ER Jie Yong" userId="2f74b95f-bc3f-4771-94db-553e86e3d05b" providerId="ADAL" clId="{1819FD35-FE22-4F5C-8CA7-C8A8006EDEE7}" dt="2022-11-15T05:19:39.300" v="6619" actId="12788"/>
          <ac:spMkLst>
            <pc:docMk/>
            <pc:sldMk cId="3070388074" sldId="332"/>
            <ac:spMk id="14" creationId="{047D7B33-8E39-DAC7-AF31-961FD0956FAB}"/>
          </ac:spMkLst>
        </pc:spChg>
        <pc:spChg chg="del">
          <ac:chgData name="ER Jie Yong" userId="2f74b95f-bc3f-4771-94db-553e86e3d05b" providerId="ADAL" clId="{1819FD35-FE22-4F5C-8CA7-C8A8006EDEE7}" dt="2022-11-15T05:03:03.888" v="6505" actId="478"/>
          <ac:spMkLst>
            <pc:docMk/>
            <pc:sldMk cId="3070388074" sldId="332"/>
            <ac:spMk id="15" creationId="{713C2A4B-28E0-0D79-FAFD-E674FBE1D575}"/>
          </ac:spMkLst>
        </pc:spChg>
        <pc:spChg chg="del">
          <ac:chgData name="ER Jie Yong" userId="2f74b95f-bc3f-4771-94db-553e86e3d05b" providerId="ADAL" clId="{1819FD35-FE22-4F5C-8CA7-C8A8006EDEE7}" dt="2022-11-15T05:03:03.888" v="6505" actId="478"/>
          <ac:spMkLst>
            <pc:docMk/>
            <pc:sldMk cId="3070388074" sldId="332"/>
            <ac:spMk id="16" creationId="{D5F46AB9-C99E-37FA-B573-04E528322C45}"/>
          </ac:spMkLst>
        </pc:spChg>
        <pc:spChg chg="add mod">
          <ac:chgData name="ER Jie Yong" userId="2f74b95f-bc3f-4771-94db-553e86e3d05b" providerId="ADAL" clId="{1819FD35-FE22-4F5C-8CA7-C8A8006EDEE7}" dt="2022-11-15T05:19:39.300" v="6619" actId="12788"/>
          <ac:spMkLst>
            <pc:docMk/>
            <pc:sldMk cId="3070388074" sldId="332"/>
            <ac:spMk id="18" creationId="{D65A8D3A-1065-E4BD-E14C-AC2217C09A46}"/>
          </ac:spMkLst>
        </pc:spChg>
        <pc:spChg chg="del">
          <ac:chgData name="ER Jie Yong" userId="2f74b95f-bc3f-4771-94db-553e86e3d05b" providerId="ADAL" clId="{1819FD35-FE22-4F5C-8CA7-C8A8006EDEE7}" dt="2022-11-15T05:03:03.888" v="6505" actId="478"/>
          <ac:spMkLst>
            <pc:docMk/>
            <pc:sldMk cId="3070388074" sldId="332"/>
            <ac:spMk id="26" creationId="{63912A8C-D924-EBBE-8C04-6646F553267E}"/>
          </ac:spMkLst>
        </pc:spChg>
        <pc:grpChg chg="add mod">
          <ac:chgData name="ER Jie Yong" userId="2f74b95f-bc3f-4771-94db-553e86e3d05b" providerId="ADAL" clId="{1819FD35-FE22-4F5C-8CA7-C8A8006EDEE7}" dt="2022-11-15T13:26:44.129" v="9178" actId="1076"/>
          <ac:grpSpMkLst>
            <pc:docMk/>
            <pc:sldMk cId="3070388074" sldId="332"/>
            <ac:grpSpMk id="19" creationId="{05E11E60-74BA-8D37-727A-0F87A6E192AC}"/>
          </ac:grpSpMkLst>
        </pc:grpChg>
        <pc:graphicFrameChg chg="add del mod">
          <ac:chgData name="ER Jie Yong" userId="2f74b95f-bc3f-4771-94db-553e86e3d05b" providerId="ADAL" clId="{1819FD35-FE22-4F5C-8CA7-C8A8006EDEE7}" dt="2022-11-15T13:22:27.245" v="9112" actId="478"/>
          <ac:graphicFrameMkLst>
            <pc:docMk/>
            <pc:sldMk cId="3070388074" sldId="332"/>
            <ac:graphicFrameMk id="2" creationId="{2FD78998-27CD-D52E-F780-8502E74A93CE}"/>
          </ac:graphicFrameMkLst>
        </pc:graphicFrameChg>
        <pc:graphicFrameChg chg="add mod">
          <ac:chgData name="ER Jie Yong" userId="2f74b95f-bc3f-4771-94db-553e86e3d05b" providerId="ADAL" clId="{1819FD35-FE22-4F5C-8CA7-C8A8006EDEE7}" dt="2022-11-15T13:24:58.664" v="9177" actId="113"/>
          <ac:graphicFrameMkLst>
            <pc:docMk/>
            <pc:sldMk cId="3070388074" sldId="332"/>
            <ac:graphicFrameMk id="4" creationId="{2FD78998-27CD-D52E-F780-8502E74A93CE}"/>
          </ac:graphicFrameMkLst>
        </pc:graphicFrameChg>
        <pc:graphicFrameChg chg="mod modGraphic">
          <ac:chgData name="ER Jie Yong" userId="2f74b95f-bc3f-4771-94db-553e86e3d05b" providerId="ADAL" clId="{1819FD35-FE22-4F5C-8CA7-C8A8006EDEE7}" dt="2022-11-15T14:25:53.820" v="9383"/>
          <ac:graphicFrameMkLst>
            <pc:docMk/>
            <pc:sldMk cId="3070388074" sldId="332"/>
            <ac:graphicFrameMk id="6" creationId="{5067AC6E-63AE-FD26-FC16-53A60ACB0D87}"/>
          </ac:graphicFrameMkLst>
        </pc:graphicFrameChg>
        <pc:picChg chg="add mod">
          <ac:chgData name="ER Jie Yong" userId="2f74b95f-bc3f-4771-94db-553e86e3d05b" providerId="ADAL" clId="{1819FD35-FE22-4F5C-8CA7-C8A8006EDEE7}" dt="2022-11-15T13:26:44.129" v="9178" actId="1076"/>
          <ac:picMkLst>
            <pc:docMk/>
            <pc:sldMk cId="3070388074" sldId="332"/>
            <ac:picMk id="5" creationId="{4EB99155-4C37-D03A-8204-9B35200B226A}"/>
          </ac:picMkLst>
        </pc:picChg>
        <pc:picChg chg="add mod">
          <ac:chgData name="ER Jie Yong" userId="2f74b95f-bc3f-4771-94db-553e86e3d05b" providerId="ADAL" clId="{1819FD35-FE22-4F5C-8CA7-C8A8006EDEE7}" dt="2022-11-15T05:20:17.506" v="6624" actId="1076"/>
          <ac:picMkLst>
            <pc:docMk/>
            <pc:sldMk cId="3070388074" sldId="332"/>
            <ac:picMk id="20" creationId="{47F2C532-955D-248C-FD7B-3F8A05C472F9}"/>
          </ac:picMkLst>
        </pc:picChg>
        <pc:picChg chg="del">
          <ac:chgData name="ER Jie Yong" userId="2f74b95f-bc3f-4771-94db-553e86e3d05b" providerId="ADAL" clId="{1819FD35-FE22-4F5C-8CA7-C8A8006EDEE7}" dt="2022-11-15T05:03:03.888" v="6505" actId="478"/>
          <ac:picMkLst>
            <pc:docMk/>
            <pc:sldMk cId="3070388074" sldId="332"/>
            <ac:picMk id="21" creationId="{0986A885-1980-C168-73C7-C4A1CC6BD4BA}"/>
          </ac:picMkLst>
        </pc:picChg>
        <pc:picChg chg="del">
          <ac:chgData name="ER Jie Yong" userId="2f74b95f-bc3f-4771-94db-553e86e3d05b" providerId="ADAL" clId="{1819FD35-FE22-4F5C-8CA7-C8A8006EDEE7}" dt="2022-11-15T05:03:03.888" v="6505" actId="478"/>
          <ac:picMkLst>
            <pc:docMk/>
            <pc:sldMk cId="3070388074" sldId="332"/>
            <ac:picMk id="23" creationId="{FBF24B38-7C32-8B42-BA0C-7158BE9022C1}"/>
          </ac:picMkLst>
        </pc:picChg>
        <pc:picChg chg="del">
          <ac:chgData name="ER Jie Yong" userId="2f74b95f-bc3f-4771-94db-553e86e3d05b" providerId="ADAL" clId="{1819FD35-FE22-4F5C-8CA7-C8A8006EDEE7}" dt="2022-11-15T05:03:03.888" v="6505" actId="478"/>
          <ac:picMkLst>
            <pc:docMk/>
            <pc:sldMk cId="3070388074" sldId="332"/>
            <ac:picMk id="25" creationId="{D498E134-25F0-76D0-0467-04C266625C6C}"/>
          </ac:picMkLst>
        </pc:picChg>
        <pc:picChg chg="del">
          <ac:chgData name="ER Jie Yong" userId="2f74b95f-bc3f-4771-94db-553e86e3d05b" providerId="ADAL" clId="{1819FD35-FE22-4F5C-8CA7-C8A8006EDEE7}" dt="2022-11-15T05:03:17.472" v="6508" actId="478"/>
          <ac:picMkLst>
            <pc:docMk/>
            <pc:sldMk cId="3070388074" sldId="332"/>
            <ac:picMk id="28" creationId="{F28BA90C-E3D7-110C-A8DC-7F68F468BDE0}"/>
          </ac:picMkLst>
        </pc:picChg>
        <pc:picChg chg="del">
          <ac:chgData name="ER Jie Yong" userId="2f74b95f-bc3f-4771-94db-553e86e3d05b" providerId="ADAL" clId="{1819FD35-FE22-4F5C-8CA7-C8A8006EDEE7}" dt="2022-11-15T05:03:03.888" v="6505" actId="478"/>
          <ac:picMkLst>
            <pc:docMk/>
            <pc:sldMk cId="3070388074" sldId="332"/>
            <ac:picMk id="30" creationId="{0B7D0AF0-1665-5A4D-BB03-DCE862F07442}"/>
          </ac:picMkLst>
        </pc:picChg>
        <pc:picChg chg="del">
          <ac:chgData name="ER Jie Yong" userId="2f74b95f-bc3f-4771-94db-553e86e3d05b" providerId="ADAL" clId="{1819FD35-FE22-4F5C-8CA7-C8A8006EDEE7}" dt="2022-11-15T05:03:03.888" v="6505" actId="478"/>
          <ac:picMkLst>
            <pc:docMk/>
            <pc:sldMk cId="3070388074" sldId="332"/>
            <ac:picMk id="11264" creationId="{92ACE74F-4E09-345F-11F4-53E418711460}"/>
          </ac:picMkLst>
        </pc:picChg>
        <pc:picChg chg="del">
          <ac:chgData name="ER Jie Yong" userId="2f74b95f-bc3f-4771-94db-553e86e3d05b" providerId="ADAL" clId="{1819FD35-FE22-4F5C-8CA7-C8A8006EDEE7}" dt="2022-11-15T05:03:03.888" v="6505" actId="478"/>
          <ac:picMkLst>
            <pc:docMk/>
            <pc:sldMk cId="3070388074" sldId="332"/>
            <ac:picMk id="11267" creationId="{585B2B15-0763-7D9C-CE1A-F92D58D684BD}"/>
          </ac:picMkLst>
        </pc:picChg>
        <pc:picChg chg="del">
          <ac:chgData name="ER Jie Yong" userId="2f74b95f-bc3f-4771-94db-553e86e3d05b" providerId="ADAL" clId="{1819FD35-FE22-4F5C-8CA7-C8A8006EDEE7}" dt="2022-11-15T05:03:01.375" v="6504" actId="478"/>
          <ac:picMkLst>
            <pc:docMk/>
            <pc:sldMk cId="3070388074" sldId="332"/>
            <ac:picMk id="11270" creationId="{0F500D0B-E912-70B8-1293-AD55E05FE235}"/>
          </ac:picMkLst>
        </pc:picChg>
        <pc:picChg chg="del">
          <ac:chgData name="ER Jie Yong" userId="2f74b95f-bc3f-4771-94db-553e86e3d05b" providerId="ADAL" clId="{1819FD35-FE22-4F5C-8CA7-C8A8006EDEE7}" dt="2022-11-15T05:03:03.888" v="6505" actId="478"/>
          <ac:picMkLst>
            <pc:docMk/>
            <pc:sldMk cId="3070388074" sldId="332"/>
            <ac:picMk id="11271" creationId="{96C9D3EE-265E-D334-3282-BFCFA16A1159}"/>
          </ac:picMkLst>
        </pc:picChg>
        <pc:picChg chg="del">
          <ac:chgData name="ER Jie Yong" userId="2f74b95f-bc3f-4771-94db-553e86e3d05b" providerId="ADAL" clId="{1819FD35-FE22-4F5C-8CA7-C8A8006EDEE7}" dt="2022-11-15T05:03:03.888" v="6505" actId="478"/>
          <ac:picMkLst>
            <pc:docMk/>
            <pc:sldMk cId="3070388074" sldId="332"/>
            <ac:picMk id="11272" creationId="{2EB139EB-1841-50EB-E070-5ACA1C3A3AE0}"/>
          </ac:picMkLst>
        </pc:picChg>
        <pc:picChg chg="del">
          <ac:chgData name="ER Jie Yong" userId="2f74b95f-bc3f-4771-94db-553e86e3d05b" providerId="ADAL" clId="{1819FD35-FE22-4F5C-8CA7-C8A8006EDEE7}" dt="2022-11-15T05:03:03.888" v="6505" actId="478"/>
          <ac:picMkLst>
            <pc:docMk/>
            <pc:sldMk cId="3070388074" sldId="332"/>
            <ac:picMk id="11274" creationId="{171CAEC4-800D-85D9-8A1E-2D3431F946A9}"/>
          </ac:picMkLst>
        </pc:picChg>
      </pc:sldChg>
      <pc:sldChg chg="addSp delSp modSp add mod modAnim">
        <pc:chgData name="ER Jie Yong" userId="2f74b95f-bc3f-4771-94db-553e86e3d05b" providerId="ADAL" clId="{1819FD35-FE22-4F5C-8CA7-C8A8006EDEE7}" dt="2022-11-15T07:12:52.895" v="7084" actId="1076"/>
        <pc:sldMkLst>
          <pc:docMk/>
          <pc:sldMk cId="2230184480" sldId="333"/>
        </pc:sldMkLst>
        <pc:spChg chg="mod">
          <ac:chgData name="ER Jie Yong" userId="2f74b95f-bc3f-4771-94db-553e86e3d05b" providerId="ADAL" clId="{1819FD35-FE22-4F5C-8CA7-C8A8006EDEE7}" dt="2022-11-15T07:03:59.732" v="7023" actId="20577"/>
          <ac:spMkLst>
            <pc:docMk/>
            <pc:sldMk cId="2230184480" sldId="333"/>
            <ac:spMk id="3" creationId="{3940F25E-A6D1-BD98-ACF3-AB6C6B743531}"/>
          </ac:spMkLst>
        </pc:spChg>
        <pc:spChg chg="del">
          <ac:chgData name="ER Jie Yong" userId="2f74b95f-bc3f-4771-94db-553e86e3d05b" providerId="ADAL" clId="{1819FD35-FE22-4F5C-8CA7-C8A8006EDEE7}" dt="2022-11-15T07:03:46.834" v="7011" actId="478"/>
          <ac:spMkLst>
            <pc:docMk/>
            <pc:sldMk cId="2230184480" sldId="333"/>
            <ac:spMk id="5" creationId="{5B5AAA34-186A-198F-045E-F011F00E5649}"/>
          </ac:spMkLst>
        </pc:spChg>
        <pc:spChg chg="add mod">
          <ac:chgData name="ER Jie Yong" userId="2f74b95f-bc3f-4771-94db-553e86e3d05b" providerId="ADAL" clId="{1819FD35-FE22-4F5C-8CA7-C8A8006EDEE7}" dt="2022-11-15T07:12:52.895" v="7084" actId="1076"/>
          <ac:spMkLst>
            <pc:docMk/>
            <pc:sldMk cId="2230184480" sldId="333"/>
            <ac:spMk id="10" creationId="{E85385CA-CD72-B7FD-7507-280460240F36}"/>
          </ac:spMkLst>
        </pc:spChg>
        <pc:spChg chg="del">
          <ac:chgData name="ER Jie Yong" userId="2f74b95f-bc3f-4771-94db-553e86e3d05b" providerId="ADAL" clId="{1819FD35-FE22-4F5C-8CA7-C8A8006EDEE7}" dt="2022-11-15T07:03:46.834" v="7011" actId="478"/>
          <ac:spMkLst>
            <pc:docMk/>
            <pc:sldMk cId="2230184480" sldId="333"/>
            <ac:spMk id="12" creationId="{9F58ABCD-5A31-D5C0-A15C-08BC9DDC621A}"/>
          </ac:spMkLst>
        </pc:spChg>
        <pc:spChg chg="del">
          <ac:chgData name="ER Jie Yong" userId="2f74b95f-bc3f-4771-94db-553e86e3d05b" providerId="ADAL" clId="{1819FD35-FE22-4F5C-8CA7-C8A8006EDEE7}" dt="2022-11-15T07:03:46.834" v="7011" actId="478"/>
          <ac:spMkLst>
            <pc:docMk/>
            <pc:sldMk cId="2230184480" sldId="333"/>
            <ac:spMk id="15" creationId="{8ABA9133-F7C8-6A9A-9186-A97EC31AD2F7}"/>
          </ac:spMkLst>
        </pc:spChg>
        <pc:spChg chg="del">
          <ac:chgData name="ER Jie Yong" userId="2f74b95f-bc3f-4771-94db-553e86e3d05b" providerId="ADAL" clId="{1819FD35-FE22-4F5C-8CA7-C8A8006EDEE7}" dt="2022-11-15T07:03:46.834" v="7011" actId="478"/>
          <ac:spMkLst>
            <pc:docMk/>
            <pc:sldMk cId="2230184480" sldId="333"/>
            <ac:spMk id="16" creationId="{DA279096-6C58-3A2E-CACA-BC926C47D0E3}"/>
          </ac:spMkLst>
        </pc:spChg>
        <pc:spChg chg="del">
          <ac:chgData name="ER Jie Yong" userId="2f74b95f-bc3f-4771-94db-553e86e3d05b" providerId="ADAL" clId="{1819FD35-FE22-4F5C-8CA7-C8A8006EDEE7}" dt="2022-11-15T07:03:46.834" v="7011" actId="478"/>
          <ac:spMkLst>
            <pc:docMk/>
            <pc:sldMk cId="2230184480" sldId="333"/>
            <ac:spMk id="17" creationId="{158D6345-A6C1-2B54-CB18-3974BC15B9BD}"/>
          </ac:spMkLst>
        </pc:spChg>
        <pc:graphicFrameChg chg="del">
          <ac:chgData name="ER Jie Yong" userId="2f74b95f-bc3f-4771-94db-553e86e3d05b" providerId="ADAL" clId="{1819FD35-FE22-4F5C-8CA7-C8A8006EDEE7}" dt="2022-11-15T07:03:46.834" v="7011" actId="478"/>
          <ac:graphicFrameMkLst>
            <pc:docMk/>
            <pc:sldMk cId="2230184480" sldId="333"/>
            <ac:graphicFrameMk id="2" creationId="{2B6722F2-2A4F-BB8F-D763-0A0734999C94}"/>
          </ac:graphicFrameMkLst>
        </pc:graphicFrameChg>
        <pc:graphicFrameChg chg="del">
          <ac:chgData name="ER Jie Yong" userId="2f74b95f-bc3f-4771-94db-553e86e3d05b" providerId="ADAL" clId="{1819FD35-FE22-4F5C-8CA7-C8A8006EDEE7}" dt="2022-11-15T07:03:46.834" v="7011" actId="478"/>
          <ac:graphicFrameMkLst>
            <pc:docMk/>
            <pc:sldMk cId="2230184480" sldId="333"/>
            <ac:graphicFrameMk id="11" creationId="{294738F6-FA15-95EB-1C6E-65CA9602D9BB}"/>
          </ac:graphicFrameMkLst>
        </pc:graphicFrameChg>
        <pc:picChg chg="add mod">
          <ac:chgData name="ER Jie Yong" userId="2f74b95f-bc3f-4771-94db-553e86e3d05b" providerId="ADAL" clId="{1819FD35-FE22-4F5C-8CA7-C8A8006EDEE7}" dt="2022-11-15T07:03:51.159" v="7013"/>
          <ac:picMkLst>
            <pc:docMk/>
            <pc:sldMk cId="2230184480" sldId="333"/>
            <ac:picMk id="4" creationId="{90D49AB6-4A59-4C62-D03C-3C306D7B054D}"/>
          </ac:picMkLst>
        </pc:picChg>
        <pc:picChg chg="add mod">
          <ac:chgData name="ER Jie Yong" userId="2f74b95f-bc3f-4771-94db-553e86e3d05b" providerId="ADAL" clId="{1819FD35-FE22-4F5C-8CA7-C8A8006EDEE7}" dt="2022-11-15T07:03:51.159" v="7013"/>
          <ac:picMkLst>
            <pc:docMk/>
            <pc:sldMk cId="2230184480" sldId="333"/>
            <ac:picMk id="6" creationId="{C4DAB4F6-C977-8F9B-F52C-EF3629DCBC0D}"/>
          </ac:picMkLst>
        </pc:picChg>
      </pc:sldChg>
      <pc:sldChg chg="addSp delSp modSp add mod">
        <pc:chgData name="ER Jie Yong" userId="2f74b95f-bc3f-4771-94db-553e86e3d05b" providerId="ADAL" clId="{1819FD35-FE22-4F5C-8CA7-C8A8006EDEE7}" dt="2022-11-15T13:39:01.978" v="9251" actId="20577"/>
        <pc:sldMkLst>
          <pc:docMk/>
          <pc:sldMk cId="1854776456" sldId="334"/>
        </pc:sldMkLst>
        <pc:spChg chg="add del mod">
          <ac:chgData name="ER Jie Yong" userId="2f74b95f-bc3f-4771-94db-553e86e3d05b" providerId="ADAL" clId="{1819FD35-FE22-4F5C-8CA7-C8A8006EDEE7}" dt="2022-11-15T07:16:41.245" v="7107" actId="478"/>
          <ac:spMkLst>
            <pc:docMk/>
            <pc:sldMk cId="1854776456" sldId="334"/>
            <ac:spMk id="2" creationId="{E87332BC-42A5-C5A7-988E-9207B0F6ED84}"/>
          </ac:spMkLst>
        </pc:spChg>
        <pc:spChg chg="add mod">
          <ac:chgData name="ER Jie Yong" userId="2f74b95f-bc3f-4771-94db-553e86e3d05b" providerId="ADAL" clId="{1819FD35-FE22-4F5C-8CA7-C8A8006EDEE7}" dt="2022-11-15T08:00:09.311" v="8107" actId="1076"/>
          <ac:spMkLst>
            <pc:docMk/>
            <pc:sldMk cId="1854776456" sldId="334"/>
            <ac:spMk id="5" creationId="{3B1E470B-B55A-BC85-CFF8-ED1EB3EC62A1}"/>
          </ac:spMkLst>
        </pc:spChg>
        <pc:spChg chg="mod">
          <ac:chgData name="ER Jie Yong" userId="2f74b95f-bc3f-4771-94db-553e86e3d05b" providerId="ADAL" clId="{1819FD35-FE22-4F5C-8CA7-C8A8006EDEE7}" dt="2022-11-15T07:19:40.311" v="7160"/>
          <ac:spMkLst>
            <pc:docMk/>
            <pc:sldMk cId="1854776456" sldId="334"/>
            <ac:spMk id="7" creationId="{F11B5E9F-BFE4-F6EC-6144-341E48ED69A2}"/>
          </ac:spMkLst>
        </pc:spChg>
        <pc:spChg chg="del">
          <ac:chgData name="ER Jie Yong" userId="2f74b95f-bc3f-4771-94db-553e86e3d05b" providerId="ADAL" clId="{1819FD35-FE22-4F5C-8CA7-C8A8006EDEE7}" dt="2022-11-15T07:16:37.875" v="7105" actId="478"/>
          <ac:spMkLst>
            <pc:docMk/>
            <pc:sldMk cId="1854776456" sldId="334"/>
            <ac:spMk id="8" creationId="{B2F311BF-DB4C-D5A7-AE4B-153E9DD0600A}"/>
          </ac:spMkLst>
        </pc:spChg>
        <pc:spChg chg="mod">
          <ac:chgData name="ER Jie Yong" userId="2f74b95f-bc3f-4771-94db-553e86e3d05b" providerId="ADAL" clId="{1819FD35-FE22-4F5C-8CA7-C8A8006EDEE7}" dt="2022-11-15T07:19:40.311" v="7160"/>
          <ac:spMkLst>
            <pc:docMk/>
            <pc:sldMk cId="1854776456" sldId="334"/>
            <ac:spMk id="9" creationId="{7F92537D-BD70-25FB-D1BD-55066EB7B20C}"/>
          </ac:spMkLst>
        </pc:spChg>
        <pc:spChg chg="del">
          <ac:chgData name="ER Jie Yong" userId="2f74b95f-bc3f-4771-94db-553e86e3d05b" providerId="ADAL" clId="{1819FD35-FE22-4F5C-8CA7-C8A8006EDEE7}" dt="2022-11-15T07:15:25.934" v="7096" actId="478"/>
          <ac:spMkLst>
            <pc:docMk/>
            <pc:sldMk cId="1854776456" sldId="334"/>
            <ac:spMk id="10" creationId="{C2B576D4-FABA-E38B-B7BD-6A0B43D11360}"/>
          </ac:spMkLst>
        </pc:spChg>
        <pc:spChg chg="mod">
          <ac:chgData name="ER Jie Yong" userId="2f74b95f-bc3f-4771-94db-553e86e3d05b" providerId="ADAL" clId="{1819FD35-FE22-4F5C-8CA7-C8A8006EDEE7}" dt="2022-11-15T07:19:40.311" v="7160"/>
          <ac:spMkLst>
            <pc:docMk/>
            <pc:sldMk cId="1854776456" sldId="334"/>
            <ac:spMk id="11" creationId="{D9B4766E-2226-E00D-B7F4-E577A6508F38}"/>
          </ac:spMkLst>
        </pc:spChg>
        <pc:spChg chg="mod">
          <ac:chgData name="ER Jie Yong" userId="2f74b95f-bc3f-4771-94db-553e86e3d05b" providerId="ADAL" clId="{1819FD35-FE22-4F5C-8CA7-C8A8006EDEE7}" dt="2022-11-15T07:19:40.311" v="7160"/>
          <ac:spMkLst>
            <pc:docMk/>
            <pc:sldMk cId="1854776456" sldId="334"/>
            <ac:spMk id="12" creationId="{D411E9C8-3A7D-DD70-0DBF-76E60791DEBF}"/>
          </ac:spMkLst>
        </pc:spChg>
        <pc:spChg chg="mod">
          <ac:chgData name="ER Jie Yong" userId="2f74b95f-bc3f-4771-94db-553e86e3d05b" providerId="ADAL" clId="{1819FD35-FE22-4F5C-8CA7-C8A8006EDEE7}" dt="2022-11-15T07:19:40.311" v="7160"/>
          <ac:spMkLst>
            <pc:docMk/>
            <pc:sldMk cId="1854776456" sldId="334"/>
            <ac:spMk id="13" creationId="{C0BA81F0-61EE-A99A-DAF9-1EFFA5482272}"/>
          </ac:spMkLst>
        </pc:spChg>
        <pc:spChg chg="mod">
          <ac:chgData name="ER Jie Yong" userId="2f74b95f-bc3f-4771-94db-553e86e3d05b" providerId="ADAL" clId="{1819FD35-FE22-4F5C-8CA7-C8A8006EDEE7}" dt="2022-11-15T07:19:40.311" v="7160"/>
          <ac:spMkLst>
            <pc:docMk/>
            <pc:sldMk cId="1854776456" sldId="334"/>
            <ac:spMk id="14" creationId="{709A6CE1-C6F9-4556-B47E-51AFE8D0B36D}"/>
          </ac:spMkLst>
        </pc:spChg>
        <pc:spChg chg="mod">
          <ac:chgData name="ER Jie Yong" userId="2f74b95f-bc3f-4771-94db-553e86e3d05b" providerId="ADAL" clId="{1819FD35-FE22-4F5C-8CA7-C8A8006EDEE7}" dt="2022-11-15T07:19:49.139" v="7162" actId="571"/>
          <ac:spMkLst>
            <pc:docMk/>
            <pc:sldMk cId="1854776456" sldId="334"/>
            <ac:spMk id="16" creationId="{57F1812A-7444-DDB1-395B-B958742372B1}"/>
          </ac:spMkLst>
        </pc:spChg>
        <pc:spChg chg="mod">
          <ac:chgData name="ER Jie Yong" userId="2f74b95f-bc3f-4771-94db-553e86e3d05b" providerId="ADAL" clId="{1819FD35-FE22-4F5C-8CA7-C8A8006EDEE7}" dt="2022-11-15T07:19:49.139" v="7162" actId="571"/>
          <ac:spMkLst>
            <pc:docMk/>
            <pc:sldMk cId="1854776456" sldId="334"/>
            <ac:spMk id="17" creationId="{483F354F-0C39-71C6-AC3B-11D7B78BF675}"/>
          </ac:spMkLst>
        </pc:spChg>
        <pc:spChg chg="mod">
          <ac:chgData name="ER Jie Yong" userId="2f74b95f-bc3f-4771-94db-553e86e3d05b" providerId="ADAL" clId="{1819FD35-FE22-4F5C-8CA7-C8A8006EDEE7}" dt="2022-11-15T07:19:49.139" v="7162" actId="571"/>
          <ac:spMkLst>
            <pc:docMk/>
            <pc:sldMk cId="1854776456" sldId="334"/>
            <ac:spMk id="18" creationId="{32490BE6-644C-2FE5-720A-82F60E78507A}"/>
          </ac:spMkLst>
        </pc:spChg>
        <pc:spChg chg="mod">
          <ac:chgData name="ER Jie Yong" userId="2f74b95f-bc3f-4771-94db-553e86e3d05b" providerId="ADAL" clId="{1819FD35-FE22-4F5C-8CA7-C8A8006EDEE7}" dt="2022-11-15T07:19:49.139" v="7162" actId="571"/>
          <ac:spMkLst>
            <pc:docMk/>
            <pc:sldMk cId="1854776456" sldId="334"/>
            <ac:spMk id="19" creationId="{7405C128-8299-E5AF-5ACB-52669643260D}"/>
          </ac:spMkLst>
        </pc:spChg>
        <pc:spChg chg="mod">
          <ac:chgData name="ER Jie Yong" userId="2f74b95f-bc3f-4771-94db-553e86e3d05b" providerId="ADAL" clId="{1819FD35-FE22-4F5C-8CA7-C8A8006EDEE7}" dt="2022-11-15T07:19:49.139" v="7162" actId="571"/>
          <ac:spMkLst>
            <pc:docMk/>
            <pc:sldMk cId="1854776456" sldId="334"/>
            <ac:spMk id="20" creationId="{94EA935D-CDF3-838A-792B-C0EAB2D3E934}"/>
          </ac:spMkLst>
        </pc:spChg>
        <pc:spChg chg="mod">
          <ac:chgData name="ER Jie Yong" userId="2f74b95f-bc3f-4771-94db-553e86e3d05b" providerId="ADAL" clId="{1819FD35-FE22-4F5C-8CA7-C8A8006EDEE7}" dt="2022-11-15T07:19:49.139" v="7162" actId="571"/>
          <ac:spMkLst>
            <pc:docMk/>
            <pc:sldMk cId="1854776456" sldId="334"/>
            <ac:spMk id="21" creationId="{37C33211-D997-8C09-0D86-05C405A68434}"/>
          </ac:spMkLst>
        </pc:spChg>
        <pc:spChg chg="mod">
          <ac:chgData name="ER Jie Yong" userId="2f74b95f-bc3f-4771-94db-553e86e3d05b" providerId="ADAL" clId="{1819FD35-FE22-4F5C-8CA7-C8A8006EDEE7}" dt="2022-11-15T07:19:52.486" v="7163" actId="571"/>
          <ac:spMkLst>
            <pc:docMk/>
            <pc:sldMk cId="1854776456" sldId="334"/>
            <ac:spMk id="23" creationId="{8BE0C5D6-09D5-20AC-64D5-23F863963B79}"/>
          </ac:spMkLst>
        </pc:spChg>
        <pc:spChg chg="mod">
          <ac:chgData name="ER Jie Yong" userId="2f74b95f-bc3f-4771-94db-553e86e3d05b" providerId="ADAL" clId="{1819FD35-FE22-4F5C-8CA7-C8A8006EDEE7}" dt="2022-11-15T07:19:52.486" v="7163" actId="571"/>
          <ac:spMkLst>
            <pc:docMk/>
            <pc:sldMk cId="1854776456" sldId="334"/>
            <ac:spMk id="24" creationId="{2DDC2A4B-0D66-EB2D-A08D-6A6DABA0FB0C}"/>
          </ac:spMkLst>
        </pc:spChg>
        <pc:spChg chg="mod">
          <ac:chgData name="ER Jie Yong" userId="2f74b95f-bc3f-4771-94db-553e86e3d05b" providerId="ADAL" clId="{1819FD35-FE22-4F5C-8CA7-C8A8006EDEE7}" dt="2022-11-15T07:19:52.486" v="7163" actId="571"/>
          <ac:spMkLst>
            <pc:docMk/>
            <pc:sldMk cId="1854776456" sldId="334"/>
            <ac:spMk id="25" creationId="{F38B8C37-2464-3347-BCC2-83264F7ABCEE}"/>
          </ac:spMkLst>
        </pc:spChg>
        <pc:spChg chg="mod">
          <ac:chgData name="ER Jie Yong" userId="2f74b95f-bc3f-4771-94db-553e86e3d05b" providerId="ADAL" clId="{1819FD35-FE22-4F5C-8CA7-C8A8006EDEE7}" dt="2022-11-15T07:19:52.486" v="7163" actId="571"/>
          <ac:spMkLst>
            <pc:docMk/>
            <pc:sldMk cId="1854776456" sldId="334"/>
            <ac:spMk id="26" creationId="{42C3C27C-9A60-B542-AA34-1C876C0B5CF9}"/>
          </ac:spMkLst>
        </pc:spChg>
        <pc:spChg chg="mod">
          <ac:chgData name="ER Jie Yong" userId="2f74b95f-bc3f-4771-94db-553e86e3d05b" providerId="ADAL" clId="{1819FD35-FE22-4F5C-8CA7-C8A8006EDEE7}" dt="2022-11-15T07:19:52.486" v="7163" actId="571"/>
          <ac:spMkLst>
            <pc:docMk/>
            <pc:sldMk cId="1854776456" sldId="334"/>
            <ac:spMk id="27" creationId="{EE951155-3DFC-A32C-5F47-FF00AB9E25B9}"/>
          </ac:spMkLst>
        </pc:spChg>
        <pc:spChg chg="mod">
          <ac:chgData name="ER Jie Yong" userId="2f74b95f-bc3f-4771-94db-553e86e3d05b" providerId="ADAL" clId="{1819FD35-FE22-4F5C-8CA7-C8A8006EDEE7}" dt="2022-11-15T07:19:52.486" v="7163" actId="571"/>
          <ac:spMkLst>
            <pc:docMk/>
            <pc:sldMk cId="1854776456" sldId="334"/>
            <ac:spMk id="28" creationId="{4FADDCC1-0985-DB94-9C83-5BF5B363F225}"/>
          </ac:spMkLst>
        </pc:spChg>
        <pc:spChg chg="mod">
          <ac:chgData name="ER Jie Yong" userId="2f74b95f-bc3f-4771-94db-553e86e3d05b" providerId="ADAL" clId="{1819FD35-FE22-4F5C-8CA7-C8A8006EDEE7}" dt="2022-11-15T07:19:53.976" v="7164" actId="571"/>
          <ac:spMkLst>
            <pc:docMk/>
            <pc:sldMk cId="1854776456" sldId="334"/>
            <ac:spMk id="30" creationId="{57C8155D-2E33-228A-6B53-2211FF360847}"/>
          </ac:spMkLst>
        </pc:spChg>
        <pc:spChg chg="mod">
          <ac:chgData name="ER Jie Yong" userId="2f74b95f-bc3f-4771-94db-553e86e3d05b" providerId="ADAL" clId="{1819FD35-FE22-4F5C-8CA7-C8A8006EDEE7}" dt="2022-11-15T07:19:53.976" v="7164" actId="571"/>
          <ac:spMkLst>
            <pc:docMk/>
            <pc:sldMk cId="1854776456" sldId="334"/>
            <ac:spMk id="31" creationId="{15205C64-08A0-F6D8-7D3B-E6D882F572A4}"/>
          </ac:spMkLst>
        </pc:spChg>
        <pc:spChg chg="mod">
          <ac:chgData name="ER Jie Yong" userId="2f74b95f-bc3f-4771-94db-553e86e3d05b" providerId="ADAL" clId="{1819FD35-FE22-4F5C-8CA7-C8A8006EDEE7}" dt="2022-11-15T07:15:22.735" v="7095" actId="20577"/>
          <ac:spMkLst>
            <pc:docMk/>
            <pc:sldMk cId="1854776456" sldId="334"/>
            <ac:spMk id="200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5T07:16:37.875" v="7105" actId="478"/>
          <ac:spMkLst>
            <pc:docMk/>
            <pc:sldMk cId="1854776456" sldId="334"/>
            <ac:spMk id="201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19:53.976" v="7164" actId="571"/>
          <ac:spMkLst>
            <pc:docMk/>
            <pc:sldMk cId="1854776456" sldId="334"/>
            <ac:spMk id="15360" creationId="{2EF18776-A499-264E-295E-7C58CAB1BB70}"/>
          </ac:spMkLst>
        </pc:spChg>
        <pc:spChg chg="mod">
          <ac:chgData name="ER Jie Yong" userId="2f74b95f-bc3f-4771-94db-553e86e3d05b" providerId="ADAL" clId="{1819FD35-FE22-4F5C-8CA7-C8A8006EDEE7}" dt="2022-11-15T07:19:53.976" v="7164" actId="571"/>
          <ac:spMkLst>
            <pc:docMk/>
            <pc:sldMk cId="1854776456" sldId="334"/>
            <ac:spMk id="15361" creationId="{E89BEF09-180D-FB8A-0596-0AA94BF92E75}"/>
          </ac:spMkLst>
        </pc:spChg>
        <pc:spChg chg="mod">
          <ac:chgData name="ER Jie Yong" userId="2f74b95f-bc3f-4771-94db-553e86e3d05b" providerId="ADAL" clId="{1819FD35-FE22-4F5C-8CA7-C8A8006EDEE7}" dt="2022-11-15T07:19:53.976" v="7164" actId="571"/>
          <ac:spMkLst>
            <pc:docMk/>
            <pc:sldMk cId="1854776456" sldId="334"/>
            <ac:spMk id="15363" creationId="{9EF9B14D-7A16-EC2D-FBFE-71BC2F237B97}"/>
          </ac:spMkLst>
        </pc:spChg>
        <pc:spChg chg="mod">
          <ac:chgData name="ER Jie Yong" userId="2f74b95f-bc3f-4771-94db-553e86e3d05b" providerId="ADAL" clId="{1819FD35-FE22-4F5C-8CA7-C8A8006EDEE7}" dt="2022-11-15T07:19:53.976" v="7164" actId="571"/>
          <ac:spMkLst>
            <pc:docMk/>
            <pc:sldMk cId="1854776456" sldId="334"/>
            <ac:spMk id="15364" creationId="{7DE74A63-C244-5BD2-9CDB-857A171AB469}"/>
          </ac:spMkLst>
        </pc:spChg>
        <pc:spChg chg="mod">
          <ac:chgData name="ER Jie Yong" userId="2f74b95f-bc3f-4771-94db-553e86e3d05b" providerId="ADAL" clId="{1819FD35-FE22-4F5C-8CA7-C8A8006EDEE7}" dt="2022-11-15T07:19:55.929" v="7165" actId="571"/>
          <ac:spMkLst>
            <pc:docMk/>
            <pc:sldMk cId="1854776456" sldId="334"/>
            <ac:spMk id="15366" creationId="{0807FEA5-539E-233A-AB43-688C98FB75D3}"/>
          </ac:spMkLst>
        </pc:spChg>
        <pc:spChg chg="mod">
          <ac:chgData name="ER Jie Yong" userId="2f74b95f-bc3f-4771-94db-553e86e3d05b" providerId="ADAL" clId="{1819FD35-FE22-4F5C-8CA7-C8A8006EDEE7}" dt="2022-11-15T07:19:55.929" v="7165" actId="571"/>
          <ac:spMkLst>
            <pc:docMk/>
            <pc:sldMk cId="1854776456" sldId="334"/>
            <ac:spMk id="15367" creationId="{8C996DF9-102B-C29F-FF2D-A8841D5A2E55}"/>
          </ac:spMkLst>
        </pc:spChg>
        <pc:spChg chg="mod">
          <ac:chgData name="ER Jie Yong" userId="2f74b95f-bc3f-4771-94db-553e86e3d05b" providerId="ADAL" clId="{1819FD35-FE22-4F5C-8CA7-C8A8006EDEE7}" dt="2022-11-15T07:19:55.929" v="7165" actId="571"/>
          <ac:spMkLst>
            <pc:docMk/>
            <pc:sldMk cId="1854776456" sldId="334"/>
            <ac:spMk id="15368" creationId="{9C89C412-500C-7AF7-D84D-AF0210CC7C7E}"/>
          </ac:spMkLst>
        </pc:spChg>
        <pc:spChg chg="mod">
          <ac:chgData name="ER Jie Yong" userId="2f74b95f-bc3f-4771-94db-553e86e3d05b" providerId="ADAL" clId="{1819FD35-FE22-4F5C-8CA7-C8A8006EDEE7}" dt="2022-11-15T07:19:55.929" v="7165" actId="571"/>
          <ac:spMkLst>
            <pc:docMk/>
            <pc:sldMk cId="1854776456" sldId="334"/>
            <ac:spMk id="15369" creationId="{19195145-4832-4436-E4B2-4328F0B22E9B}"/>
          </ac:spMkLst>
        </pc:spChg>
        <pc:spChg chg="mod">
          <ac:chgData name="ER Jie Yong" userId="2f74b95f-bc3f-4771-94db-553e86e3d05b" providerId="ADAL" clId="{1819FD35-FE22-4F5C-8CA7-C8A8006EDEE7}" dt="2022-11-15T07:19:55.929" v="7165" actId="571"/>
          <ac:spMkLst>
            <pc:docMk/>
            <pc:sldMk cId="1854776456" sldId="334"/>
            <ac:spMk id="15370" creationId="{487ACE2D-1FA2-375B-CB9D-77A62B45FA83}"/>
          </ac:spMkLst>
        </pc:spChg>
        <pc:spChg chg="mod">
          <ac:chgData name="ER Jie Yong" userId="2f74b95f-bc3f-4771-94db-553e86e3d05b" providerId="ADAL" clId="{1819FD35-FE22-4F5C-8CA7-C8A8006EDEE7}" dt="2022-11-15T07:19:55.929" v="7165" actId="571"/>
          <ac:spMkLst>
            <pc:docMk/>
            <pc:sldMk cId="1854776456" sldId="334"/>
            <ac:spMk id="15371" creationId="{F5D41891-277F-EFE5-4A94-85CAAFE1D519}"/>
          </ac:spMkLst>
        </pc:spChg>
        <pc:grpChg chg="add mod">
          <ac:chgData name="ER Jie Yong" userId="2f74b95f-bc3f-4771-94db-553e86e3d05b" providerId="ADAL" clId="{1819FD35-FE22-4F5C-8CA7-C8A8006EDEE7}" dt="2022-11-15T08:00:09.311" v="8107" actId="1076"/>
          <ac:grpSpMkLst>
            <pc:docMk/>
            <pc:sldMk cId="1854776456" sldId="334"/>
            <ac:grpSpMk id="6" creationId="{112CFDC1-A443-4F1B-101A-6192999B398D}"/>
          </ac:grpSpMkLst>
        </pc:grpChg>
        <pc:grpChg chg="add mod">
          <ac:chgData name="ER Jie Yong" userId="2f74b95f-bc3f-4771-94db-553e86e3d05b" providerId="ADAL" clId="{1819FD35-FE22-4F5C-8CA7-C8A8006EDEE7}" dt="2022-11-15T08:00:09.311" v="8107" actId="1076"/>
          <ac:grpSpMkLst>
            <pc:docMk/>
            <pc:sldMk cId="1854776456" sldId="334"/>
            <ac:grpSpMk id="15" creationId="{A6BC4C18-0497-E05B-68DC-F8CCEC07FA43}"/>
          </ac:grpSpMkLst>
        </pc:grpChg>
        <pc:grpChg chg="add mod">
          <ac:chgData name="ER Jie Yong" userId="2f74b95f-bc3f-4771-94db-553e86e3d05b" providerId="ADAL" clId="{1819FD35-FE22-4F5C-8CA7-C8A8006EDEE7}" dt="2022-11-15T08:00:09.311" v="8107" actId="1076"/>
          <ac:grpSpMkLst>
            <pc:docMk/>
            <pc:sldMk cId="1854776456" sldId="334"/>
            <ac:grpSpMk id="22" creationId="{26CFC769-0893-B357-E84F-1B2FEF6084BA}"/>
          </ac:grpSpMkLst>
        </pc:grpChg>
        <pc:grpChg chg="add mod">
          <ac:chgData name="ER Jie Yong" userId="2f74b95f-bc3f-4771-94db-553e86e3d05b" providerId="ADAL" clId="{1819FD35-FE22-4F5C-8CA7-C8A8006EDEE7}" dt="2022-11-15T08:00:09.311" v="8107" actId="1076"/>
          <ac:grpSpMkLst>
            <pc:docMk/>
            <pc:sldMk cId="1854776456" sldId="334"/>
            <ac:grpSpMk id="29" creationId="{4C753087-55AC-CF52-2F2D-93C235D268C3}"/>
          </ac:grpSpMkLst>
        </pc:grpChg>
        <pc:grpChg chg="mod">
          <ac:chgData name="ER Jie Yong" userId="2f74b95f-bc3f-4771-94db-553e86e3d05b" providerId="ADAL" clId="{1819FD35-FE22-4F5C-8CA7-C8A8006EDEE7}" dt="2022-11-15T07:59:52.297" v="8105" actId="1076"/>
          <ac:grpSpMkLst>
            <pc:docMk/>
            <pc:sldMk cId="1854776456" sldId="334"/>
            <ac:grpSpMk id="197" creationId="{00000000-0000-0000-0000-000000000000}"/>
          </ac:grpSpMkLst>
        </pc:grpChg>
        <pc:grpChg chg="add mod">
          <ac:chgData name="ER Jie Yong" userId="2f74b95f-bc3f-4771-94db-553e86e3d05b" providerId="ADAL" clId="{1819FD35-FE22-4F5C-8CA7-C8A8006EDEE7}" dt="2022-11-15T08:00:09.311" v="8107" actId="1076"/>
          <ac:grpSpMkLst>
            <pc:docMk/>
            <pc:sldMk cId="1854776456" sldId="334"/>
            <ac:grpSpMk id="15365" creationId="{C82C2BD0-02C3-98CD-E9C6-F00FF06BC38A}"/>
          </ac:grpSpMkLst>
        </pc:grpChg>
        <pc:graphicFrameChg chg="add mod modGraphic">
          <ac:chgData name="ER Jie Yong" userId="2f74b95f-bc3f-4771-94db-553e86e3d05b" providerId="ADAL" clId="{1819FD35-FE22-4F5C-8CA7-C8A8006EDEE7}" dt="2022-11-15T13:39:01.978" v="9251" actId="20577"/>
          <ac:graphicFrameMkLst>
            <pc:docMk/>
            <pc:sldMk cId="1854776456" sldId="334"/>
            <ac:graphicFrameMk id="3" creationId="{7FC05B91-8F54-31F4-5396-9F5851DC84CD}"/>
          </ac:graphicFrameMkLst>
        </pc:graphicFrameChg>
        <pc:picChg chg="add mod">
          <ac:chgData name="ER Jie Yong" userId="2f74b95f-bc3f-4771-94db-553e86e3d05b" providerId="ADAL" clId="{1819FD35-FE22-4F5C-8CA7-C8A8006EDEE7}" dt="2022-11-15T08:00:09.311" v="8107" actId="1076"/>
          <ac:picMkLst>
            <pc:docMk/>
            <pc:sldMk cId="1854776456" sldId="334"/>
            <ac:picMk id="4" creationId="{83D3313C-D8E0-2F81-C564-0FA1325BCBB8}"/>
          </ac:picMkLst>
        </pc:picChg>
        <pc:picChg chg="del mod">
          <ac:chgData name="ER Jie Yong" userId="2f74b95f-bc3f-4771-94db-553e86e3d05b" providerId="ADAL" clId="{1819FD35-FE22-4F5C-8CA7-C8A8006EDEE7}" dt="2022-11-15T07:16:22.011" v="7102" actId="478"/>
          <ac:picMkLst>
            <pc:docMk/>
            <pc:sldMk cId="1854776456" sldId="334"/>
            <ac:picMk id="196" creationId="{00000000-0000-0000-0000-000000000000}"/>
          </ac:picMkLst>
        </pc:picChg>
        <pc:picChg chg="del">
          <ac:chgData name="ER Jie Yong" userId="2f74b95f-bc3f-4771-94db-553e86e3d05b" providerId="ADAL" clId="{1819FD35-FE22-4F5C-8CA7-C8A8006EDEE7}" dt="2022-11-15T07:16:37.875" v="7105" actId="478"/>
          <ac:picMkLst>
            <pc:docMk/>
            <pc:sldMk cId="1854776456" sldId="334"/>
            <ac:picMk id="5122" creationId="{91686599-37A9-A7B9-2FD0-88B02ABF8AB3}"/>
          </ac:picMkLst>
        </pc:picChg>
        <pc:picChg chg="del">
          <ac:chgData name="ER Jie Yong" userId="2f74b95f-bc3f-4771-94db-553e86e3d05b" providerId="ADAL" clId="{1819FD35-FE22-4F5C-8CA7-C8A8006EDEE7}" dt="2022-11-15T07:16:39.277" v="7106" actId="478"/>
          <ac:picMkLst>
            <pc:docMk/>
            <pc:sldMk cId="1854776456" sldId="334"/>
            <ac:picMk id="5124" creationId="{52EAA96C-2041-8334-94BE-FBB2EBFC2A70}"/>
          </ac:picMkLst>
        </pc:picChg>
        <pc:picChg chg="add mod">
          <ac:chgData name="ER Jie Yong" userId="2f74b95f-bc3f-4771-94db-553e86e3d05b" providerId="ADAL" clId="{1819FD35-FE22-4F5C-8CA7-C8A8006EDEE7}" dt="2022-11-15T08:01:11.553" v="8112" actId="732"/>
          <ac:picMkLst>
            <pc:docMk/>
            <pc:sldMk cId="1854776456" sldId="334"/>
            <ac:picMk id="15362" creationId="{3FB68202-3B8F-ED73-10D6-09E86151ABAF}"/>
          </ac:picMkLst>
        </pc:picChg>
      </pc:sldChg>
      <pc:sldChg chg="addSp delSp modSp add mod setBg modNotesTx">
        <pc:chgData name="ER Jie Yong" userId="2f74b95f-bc3f-4771-94db-553e86e3d05b" providerId="ADAL" clId="{1819FD35-FE22-4F5C-8CA7-C8A8006EDEE7}" dt="2022-11-15T07:39:13.932" v="7453" actId="1076"/>
        <pc:sldMkLst>
          <pc:docMk/>
          <pc:sldMk cId="2847227454" sldId="335"/>
        </pc:sldMkLst>
        <pc:spChg chg="add del mod">
          <ac:chgData name="ER Jie Yong" userId="2f74b95f-bc3f-4771-94db-553e86e3d05b" providerId="ADAL" clId="{1819FD35-FE22-4F5C-8CA7-C8A8006EDEE7}" dt="2022-11-15T07:29:15.145" v="7242" actId="478"/>
          <ac:spMkLst>
            <pc:docMk/>
            <pc:sldMk cId="2847227454" sldId="335"/>
            <ac:spMk id="3" creationId="{921E45FE-DB2A-D161-B3DA-61BAE7AE2F67}"/>
          </ac:spMkLst>
        </pc:spChg>
        <pc:spChg chg="add mod">
          <ac:chgData name="ER Jie Yong" userId="2f74b95f-bc3f-4771-94db-553e86e3d05b" providerId="ADAL" clId="{1819FD35-FE22-4F5C-8CA7-C8A8006EDEE7}" dt="2022-11-15T07:35:28.981" v="7400" actId="1076"/>
          <ac:spMkLst>
            <pc:docMk/>
            <pc:sldMk cId="2847227454" sldId="335"/>
            <ac:spMk id="4" creationId="{0F376A0C-3190-68D6-0D0D-EB658AE921BC}"/>
          </ac:spMkLst>
        </pc:spChg>
        <pc:spChg chg="add mod">
          <ac:chgData name="ER Jie Yong" userId="2f74b95f-bc3f-4771-94db-553e86e3d05b" providerId="ADAL" clId="{1819FD35-FE22-4F5C-8CA7-C8A8006EDEE7}" dt="2022-11-15T07:35:28.981" v="7400" actId="1076"/>
          <ac:spMkLst>
            <pc:docMk/>
            <pc:sldMk cId="2847227454" sldId="335"/>
            <ac:spMk id="5" creationId="{6283F5F7-EBF5-6FFB-6C6D-3B428021EB77}"/>
          </ac:spMkLst>
        </pc:spChg>
        <pc:spChg chg="add mod">
          <ac:chgData name="ER Jie Yong" userId="2f74b95f-bc3f-4771-94db-553e86e3d05b" providerId="ADAL" clId="{1819FD35-FE22-4F5C-8CA7-C8A8006EDEE7}" dt="2022-11-15T07:35:28.981" v="7400" actId="1076"/>
          <ac:spMkLst>
            <pc:docMk/>
            <pc:sldMk cId="2847227454" sldId="335"/>
            <ac:spMk id="6" creationId="{D8BE2515-EDAB-7571-5687-F81DD6CFFD7D}"/>
          </ac:spMkLst>
        </pc:spChg>
        <pc:spChg chg="add mod">
          <ac:chgData name="ER Jie Yong" userId="2f74b95f-bc3f-4771-94db-553e86e3d05b" providerId="ADAL" clId="{1819FD35-FE22-4F5C-8CA7-C8A8006EDEE7}" dt="2022-11-15T07:35:28.981" v="7400" actId="1076"/>
          <ac:spMkLst>
            <pc:docMk/>
            <pc:sldMk cId="2847227454" sldId="335"/>
            <ac:spMk id="7" creationId="{8F03FD1E-6C06-CC08-9FC2-14CF69F13F50}"/>
          </ac:spMkLst>
        </pc:spChg>
        <pc:spChg chg="add mod">
          <ac:chgData name="ER Jie Yong" userId="2f74b95f-bc3f-4771-94db-553e86e3d05b" providerId="ADAL" clId="{1819FD35-FE22-4F5C-8CA7-C8A8006EDEE7}" dt="2022-11-15T07:39:05.652" v="7451" actId="313"/>
          <ac:spMkLst>
            <pc:docMk/>
            <pc:sldMk cId="2847227454" sldId="335"/>
            <ac:spMk id="8" creationId="{C368C21F-B96F-A1CD-D173-7F42A12B90D7}"/>
          </ac:spMkLst>
        </pc:spChg>
        <pc:spChg chg="mod">
          <ac:chgData name="ER Jie Yong" userId="2f74b95f-bc3f-4771-94db-553e86e3d05b" providerId="ADAL" clId="{1819FD35-FE22-4F5C-8CA7-C8A8006EDEE7}" dt="2022-11-15T07:29:19.901" v="7243"/>
          <ac:spMkLst>
            <pc:docMk/>
            <pc:sldMk cId="2847227454" sldId="335"/>
            <ac:spMk id="10" creationId="{F550F0C4-84DC-0049-BF11-E7AD4F52B246}"/>
          </ac:spMkLst>
        </pc:spChg>
        <pc:spChg chg="add mod">
          <ac:chgData name="ER Jie Yong" userId="2f74b95f-bc3f-4771-94db-553e86e3d05b" providerId="ADAL" clId="{1819FD35-FE22-4F5C-8CA7-C8A8006EDEE7}" dt="2022-11-15T07:35:02.268" v="7393" actId="20577"/>
          <ac:spMkLst>
            <pc:docMk/>
            <pc:sldMk cId="2847227454" sldId="335"/>
            <ac:spMk id="12" creationId="{B283DC2C-4EB7-77E7-9DF0-7BE2AFC3B492}"/>
          </ac:spMkLst>
        </pc:spChg>
        <pc:spChg chg="add mod">
          <ac:chgData name="ER Jie Yong" userId="2f74b95f-bc3f-4771-94db-553e86e3d05b" providerId="ADAL" clId="{1819FD35-FE22-4F5C-8CA7-C8A8006EDEE7}" dt="2022-11-15T07:35:33.640" v="7401" actId="1076"/>
          <ac:spMkLst>
            <pc:docMk/>
            <pc:sldMk cId="2847227454" sldId="335"/>
            <ac:spMk id="13" creationId="{A8C03E54-2CE5-2E68-9428-D952E13B5F99}"/>
          </ac:spMkLst>
        </pc:spChg>
        <pc:spChg chg="mod">
          <ac:chgData name="ER Jie Yong" userId="2f74b95f-bc3f-4771-94db-553e86e3d05b" providerId="ADAL" clId="{1819FD35-FE22-4F5C-8CA7-C8A8006EDEE7}" dt="2022-11-15T07:39:13.932" v="7453" actId="1076"/>
          <ac:spMkLst>
            <pc:docMk/>
            <pc:sldMk cId="2847227454" sldId="335"/>
            <ac:spMk id="163" creationId="{00000000-0000-0000-0000-000000000000}"/>
          </ac:spMkLst>
        </pc:spChg>
        <pc:spChg chg="mod">
          <ac:chgData name="ER Jie Yong" userId="2f74b95f-bc3f-4771-94db-553e86e3d05b" providerId="ADAL" clId="{1819FD35-FE22-4F5C-8CA7-C8A8006EDEE7}" dt="2022-11-15T07:29:09.328" v="7240" actId="20577"/>
          <ac:spMkLst>
            <pc:docMk/>
            <pc:sldMk cId="2847227454" sldId="335"/>
            <ac:spMk id="164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5T07:29:13.683" v="7241" actId="478"/>
          <ac:spMkLst>
            <pc:docMk/>
            <pc:sldMk cId="2847227454" sldId="335"/>
            <ac:spMk id="165" creationId="{00000000-0000-0000-0000-000000000000}"/>
          </ac:spMkLst>
        </pc:spChg>
        <pc:grpChg chg="add mod">
          <ac:chgData name="ER Jie Yong" userId="2f74b95f-bc3f-4771-94db-553e86e3d05b" providerId="ADAL" clId="{1819FD35-FE22-4F5C-8CA7-C8A8006EDEE7}" dt="2022-11-15T07:35:28.981" v="7400" actId="1076"/>
          <ac:grpSpMkLst>
            <pc:docMk/>
            <pc:sldMk cId="2847227454" sldId="335"/>
            <ac:grpSpMk id="9" creationId="{23BD10EE-BD9D-B34A-7AA3-2D8592EF3658}"/>
          </ac:grpSpMkLst>
        </pc:grpChg>
        <pc:picChg chg="mod">
          <ac:chgData name="ER Jie Yong" userId="2f74b95f-bc3f-4771-94db-553e86e3d05b" providerId="ADAL" clId="{1819FD35-FE22-4F5C-8CA7-C8A8006EDEE7}" dt="2022-11-15T07:29:19.901" v="7243"/>
          <ac:picMkLst>
            <pc:docMk/>
            <pc:sldMk cId="2847227454" sldId="335"/>
            <ac:picMk id="11" creationId="{52DB6C5B-CF32-1553-4255-BE2A0E031BF0}"/>
          </ac:picMkLst>
        </pc:picChg>
      </pc:sldChg>
      <pc:sldChg chg="new del">
        <pc:chgData name="ER Jie Yong" userId="2f74b95f-bc3f-4771-94db-553e86e3d05b" providerId="ADAL" clId="{1819FD35-FE22-4F5C-8CA7-C8A8006EDEE7}" dt="2022-11-15T07:41:26.885" v="7465" actId="680"/>
        <pc:sldMkLst>
          <pc:docMk/>
          <pc:sldMk cId="2313259429" sldId="336"/>
        </pc:sldMkLst>
      </pc:sldChg>
      <pc:sldChg chg="addSp delSp modSp add mod setBg">
        <pc:chgData name="ER Jie Yong" userId="2f74b95f-bc3f-4771-94db-553e86e3d05b" providerId="ADAL" clId="{1819FD35-FE22-4F5C-8CA7-C8A8006EDEE7}" dt="2022-11-15T07:52:59.946" v="8068" actId="113"/>
        <pc:sldMkLst>
          <pc:docMk/>
          <pc:sldMk cId="3809052414" sldId="336"/>
        </pc:sldMkLst>
        <pc:spChg chg="mod">
          <ac:chgData name="ER Jie Yong" userId="2f74b95f-bc3f-4771-94db-553e86e3d05b" providerId="ADAL" clId="{1819FD35-FE22-4F5C-8CA7-C8A8006EDEE7}" dt="2022-11-15T07:49:50.847" v="7934"/>
          <ac:spMkLst>
            <pc:docMk/>
            <pc:sldMk cId="3809052414" sldId="336"/>
            <ac:spMk id="5" creationId="{3C7A3841-F5A2-26E1-0A2B-9023D3093414}"/>
          </ac:spMkLst>
        </pc:spChg>
        <pc:spChg chg="mod">
          <ac:chgData name="ER Jie Yong" userId="2f74b95f-bc3f-4771-94db-553e86e3d05b" providerId="ADAL" clId="{1819FD35-FE22-4F5C-8CA7-C8A8006EDEE7}" dt="2022-11-15T07:49:50.847" v="7934"/>
          <ac:spMkLst>
            <pc:docMk/>
            <pc:sldMk cId="3809052414" sldId="336"/>
            <ac:spMk id="6" creationId="{7D558477-B325-6676-0F9A-21A6FE90749A}"/>
          </ac:spMkLst>
        </pc:spChg>
        <pc:spChg chg="mod">
          <ac:chgData name="ER Jie Yong" userId="2f74b95f-bc3f-4771-94db-553e86e3d05b" providerId="ADAL" clId="{1819FD35-FE22-4F5C-8CA7-C8A8006EDEE7}" dt="2022-11-15T07:50:50.269" v="7957"/>
          <ac:spMkLst>
            <pc:docMk/>
            <pc:sldMk cId="3809052414" sldId="336"/>
            <ac:spMk id="8" creationId="{74F7EBF0-A9A8-D849-0B3B-8CE4644F8D0A}"/>
          </ac:spMkLst>
        </pc:spChg>
        <pc:spChg chg="mod">
          <ac:chgData name="ER Jie Yong" userId="2f74b95f-bc3f-4771-94db-553e86e3d05b" providerId="ADAL" clId="{1819FD35-FE22-4F5C-8CA7-C8A8006EDEE7}" dt="2022-11-15T07:50:50.269" v="7957"/>
          <ac:spMkLst>
            <pc:docMk/>
            <pc:sldMk cId="3809052414" sldId="336"/>
            <ac:spMk id="9" creationId="{C30D82F0-8478-1098-E8F3-FFB9CB7B019B}"/>
          </ac:spMkLst>
        </pc:spChg>
        <pc:spChg chg="mod">
          <ac:chgData name="ER Jie Yong" userId="2f74b95f-bc3f-4771-94db-553e86e3d05b" providerId="ADAL" clId="{1819FD35-FE22-4F5C-8CA7-C8A8006EDEE7}" dt="2022-11-15T07:50:53.253" v="7959"/>
          <ac:spMkLst>
            <pc:docMk/>
            <pc:sldMk cId="3809052414" sldId="336"/>
            <ac:spMk id="11" creationId="{B2147791-816F-B89F-73AB-78AAF5B352AB}"/>
          </ac:spMkLst>
        </pc:spChg>
        <pc:spChg chg="mod">
          <ac:chgData name="ER Jie Yong" userId="2f74b95f-bc3f-4771-94db-553e86e3d05b" providerId="ADAL" clId="{1819FD35-FE22-4F5C-8CA7-C8A8006EDEE7}" dt="2022-11-15T07:50:53.253" v="7959"/>
          <ac:spMkLst>
            <pc:docMk/>
            <pc:sldMk cId="3809052414" sldId="336"/>
            <ac:spMk id="12" creationId="{5ADD0E19-1CB4-5056-E92D-43CBD5F98782}"/>
          </ac:spMkLst>
        </pc:spChg>
        <pc:spChg chg="add mod">
          <ac:chgData name="ER Jie Yong" userId="2f74b95f-bc3f-4771-94db-553e86e3d05b" providerId="ADAL" clId="{1819FD35-FE22-4F5C-8CA7-C8A8006EDEE7}" dt="2022-11-15T07:52:59.946" v="8068" actId="113"/>
          <ac:spMkLst>
            <pc:docMk/>
            <pc:sldMk cId="3809052414" sldId="336"/>
            <ac:spMk id="13" creationId="{432DF07D-5649-125F-C796-3E3CF2347595}"/>
          </ac:spMkLst>
        </pc:spChg>
        <pc:spChg chg="mod">
          <ac:chgData name="ER Jie Yong" userId="2f74b95f-bc3f-4771-94db-553e86e3d05b" providerId="ADAL" clId="{1819FD35-FE22-4F5C-8CA7-C8A8006EDEE7}" dt="2022-11-15T07:52:13.314" v="8020" actId="20577"/>
          <ac:spMkLst>
            <pc:docMk/>
            <pc:sldMk cId="3809052414" sldId="336"/>
            <ac:spMk id="454" creationId="{00000000-0000-0000-0000-000000000000}"/>
          </ac:spMkLst>
        </pc:spChg>
        <pc:spChg chg="del">
          <ac:chgData name="ER Jie Yong" userId="2f74b95f-bc3f-4771-94db-553e86e3d05b" providerId="ADAL" clId="{1819FD35-FE22-4F5C-8CA7-C8A8006EDEE7}" dt="2022-11-15T07:52:20.354" v="8021" actId="478"/>
          <ac:spMkLst>
            <pc:docMk/>
            <pc:sldMk cId="3809052414" sldId="336"/>
            <ac:spMk id="459" creationId="{00000000-0000-0000-0000-000000000000}"/>
          </ac:spMkLst>
        </pc:spChg>
        <pc:grpChg chg="add del mod">
          <ac:chgData name="ER Jie Yong" userId="2f74b95f-bc3f-4771-94db-553e86e3d05b" providerId="ADAL" clId="{1819FD35-FE22-4F5C-8CA7-C8A8006EDEE7}" dt="2022-11-15T07:50:03.652" v="7937" actId="21"/>
          <ac:grpSpMkLst>
            <pc:docMk/>
            <pc:sldMk cId="3809052414" sldId="336"/>
            <ac:grpSpMk id="4" creationId="{1CBAAFB1-0C03-574E-1A37-1270358B726B}"/>
          </ac:grpSpMkLst>
        </pc:grpChg>
        <pc:grpChg chg="add del mod">
          <ac:chgData name="ER Jie Yong" userId="2f74b95f-bc3f-4771-94db-553e86e3d05b" providerId="ADAL" clId="{1819FD35-FE22-4F5C-8CA7-C8A8006EDEE7}" dt="2022-11-15T07:50:52.833" v="7958" actId="21"/>
          <ac:grpSpMkLst>
            <pc:docMk/>
            <pc:sldMk cId="3809052414" sldId="336"/>
            <ac:grpSpMk id="7" creationId="{77C77F53-7371-03E2-3F94-12D0ADAAB903}"/>
          </ac:grpSpMkLst>
        </pc:grpChg>
        <pc:grpChg chg="add mod ord">
          <ac:chgData name="ER Jie Yong" userId="2f74b95f-bc3f-4771-94db-553e86e3d05b" providerId="ADAL" clId="{1819FD35-FE22-4F5C-8CA7-C8A8006EDEE7}" dt="2022-11-15T07:50:54.820" v="7960" actId="167"/>
          <ac:grpSpMkLst>
            <pc:docMk/>
            <pc:sldMk cId="3809052414" sldId="336"/>
            <ac:grpSpMk id="10" creationId="{205BD506-2C68-AB28-7C16-9071E12C811E}"/>
          </ac:grpSpMkLst>
        </pc:grpChg>
        <pc:grpChg chg="del">
          <ac:chgData name="ER Jie Yong" userId="2f74b95f-bc3f-4771-94db-553e86e3d05b" providerId="ADAL" clId="{1819FD35-FE22-4F5C-8CA7-C8A8006EDEE7}" dt="2022-11-15T07:52:20.354" v="8021" actId="478"/>
          <ac:grpSpMkLst>
            <pc:docMk/>
            <pc:sldMk cId="3809052414" sldId="336"/>
            <ac:grpSpMk id="455" creationId="{00000000-0000-0000-0000-000000000000}"/>
          </ac:grpSpMkLst>
        </pc:grpChg>
        <pc:grpChg chg="del">
          <ac:chgData name="ER Jie Yong" userId="2f74b95f-bc3f-4771-94db-553e86e3d05b" providerId="ADAL" clId="{1819FD35-FE22-4F5C-8CA7-C8A8006EDEE7}" dt="2022-11-15T07:52:20.354" v="8021" actId="478"/>
          <ac:grpSpMkLst>
            <pc:docMk/>
            <pc:sldMk cId="3809052414" sldId="336"/>
            <ac:grpSpMk id="460" creationId="{00000000-0000-0000-0000-000000000000}"/>
          </ac:grpSpMkLst>
        </pc:grpChg>
        <pc:picChg chg="add mod ord">
          <ac:chgData name="ER Jie Yong" userId="2f74b95f-bc3f-4771-94db-553e86e3d05b" providerId="ADAL" clId="{1819FD35-FE22-4F5C-8CA7-C8A8006EDEE7}" dt="2022-11-15T07:51:42.082" v="7971" actId="1440"/>
          <ac:picMkLst>
            <pc:docMk/>
            <pc:sldMk cId="3809052414" sldId="336"/>
            <ac:picMk id="3" creationId="{8A982B40-CDF3-411F-6548-B9A8664A7381}"/>
          </ac:picMkLst>
        </pc:picChg>
      </pc:sldChg>
      <pc:sldChg chg="new del">
        <pc:chgData name="ER Jie Yong" userId="2f74b95f-bc3f-4771-94db-553e86e3d05b" providerId="ADAL" clId="{1819FD35-FE22-4F5C-8CA7-C8A8006EDEE7}" dt="2022-11-15T08:05:30.437" v="8175" actId="47"/>
        <pc:sldMkLst>
          <pc:docMk/>
          <pc:sldMk cId="460814103" sldId="337"/>
        </pc:sldMkLst>
      </pc:sldChg>
      <pc:sldChg chg="addSp delSp modSp add del mod modAnim">
        <pc:chgData name="ER Jie Yong" userId="2f74b95f-bc3f-4771-94db-553e86e3d05b" providerId="ADAL" clId="{1819FD35-FE22-4F5C-8CA7-C8A8006EDEE7}" dt="2022-11-15T14:17:24.840" v="9370" actId="20577"/>
        <pc:sldMkLst>
          <pc:docMk/>
          <pc:sldMk cId="2601177229" sldId="337"/>
        </pc:sldMkLst>
        <pc:spChg chg="add mod">
          <ac:chgData name="ER Jie Yong" userId="2f74b95f-bc3f-4771-94db-553e86e3d05b" providerId="ADAL" clId="{1819FD35-FE22-4F5C-8CA7-C8A8006EDEE7}" dt="2022-11-15T10:26:10.113" v="8852" actId="208"/>
          <ac:spMkLst>
            <pc:docMk/>
            <pc:sldMk cId="2601177229" sldId="337"/>
            <ac:spMk id="2" creationId="{6DEB9E0E-0706-BFB2-C941-7D867CF3BBBD}"/>
          </ac:spMkLst>
        </pc:spChg>
        <pc:spChg chg="add mod">
          <ac:chgData name="ER Jie Yong" userId="2f74b95f-bc3f-4771-94db-553e86e3d05b" providerId="ADAL" clId="{1819FD35-FE22-4F5C-8CA7-C8A8006EDEE7}" dt="2022-11-15T10:26:16.240" v="8854" actId="14100"/>
          <ac:spMkLst>
            <pc:docMk/>
            <pc:sldMk cId="2601177229" sldId="337"/>
            <ac:spMk id="3" creationId="{4980B7AA-4A5D-BBE4-2F2B-0C3034AC8E63}"/>
          </ac:spMkLst>
        </pc:spChg>
        <pc:spChg chg="add">
          <ac:chgData name="ER Jie Yong" userId="2f74b95f-bc3f-4771-94db-553e86e3d05b" providerId="ADAL" clId="{1819FD35-FE22-4F5C-8CA7-C8A8006EDEE7}" dt="2022-11-15T10:26:28.001" v="8855" actId="11529"/>
          <ac:spMkLst>
            <pc:docMk/>
            <pc:sldMk cId="2601177229" sldId="337"/>
            <ac:spMk id="4" creationId="{B2780F8B-BB76-B0E3-B4A7-875433881B5B}"/>
          </ac:spMkLst>
        </pc:spChg>
        <pc:spChg chg="mod">
          <ac:chgData name="ER Jie Yong" userId="2f74b95f-bc3f-4771-94db-553e86e3d05b" providerId="ADAL" clId="{1819FD35-FE22-4F5C-8CA7-C8A8006EDEE7}" dt="2022-11-15T14:17:24.840" v="9370" actId="20577"/>
          <ac:spMkLst>
            <pc:docMk/>
            <pc:sldMk cId="2601177229" sldId="337"/>
            <ac:spMk id="5" creationId="{77FFD310-2E18-FE21-E368-E332BFF81985}"/>
          </ac:spMkLst>
        </pc:spChg>
        <pc:spChg chg="add mod">
          <ac:chgData name="ER Jie Yong" userId="2f74b95f-bc3f-4771-94db-553e86e3d05b" providerId="ADAL" clId="{1819FD35-FE22-4F5C-8CA7-C8A8006EDEE7}" dt="2022-11-15T10:26:32.135" v="8856" actId="571"/>
          <ac:spMkLst>
            <pc:docMk/>
            <pc:sldMk cId="2601177229" sldId="337"/>
            <ac:spMk id="6" creationId="{415A5573-30C9-C0F2-5887-F2DF6FF0465A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7" creationId="{EAD00B2A-D6CE-6725-5E31-0BCF3EA6924D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8" creationId="{19CFA41D-41A4-33CD-2F2D-6CC6C4A8EB72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" creationId="{17DB4B42-8A6A-8A03-F754-226090681EE5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1" creationId="{1C5AA627-9F69-DF99-F55B-2F9EFA091574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5" creationId="{E82A3DED-7A5A-00FD-0096-F5F55C420CE5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6" creationId="{1C3A4E71-C739-298C-71AA-05C6EDA42CCF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8" creationId="{5D3DDF04-81F4-B7D3-F01B-6286F211DD62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9" creationId="{427F6DCC-F2D1-74FF-B0DD-DBD054904549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20" creationId="{2FBFB326-CC2C-6B85-5683-F107B9A3E864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21" creationId="{9569EE54-F578-2937-DF0E-CAF699FBAF5A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22" creationId="{44BF3E2E-74A0-687A-5218-61062077032A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23" creationId="{A3F94BB8-44CE-3914-C290-880551CF22A6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24" creationId="{C2915BAA-65D7-FF0B-71F5-0CC007B83B85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25" creationId="{03C9DCDB-E99C-4E52-A1DB-55C78D29F629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26" creationId="{ED4748F8-8BDA-BA6C-0D55-56B9B05BE8BD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28" creationId="{15EE1AA5-319D-AC06-DC3A-8136620522A3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29" creationId="{66235D5E-86DB-5067-3F04-33FFE63A565C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30" creationId="{BD75FA8E-7528-FD03-6DD6-829D4AF88665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31" creationId="{4E228AAF-2775-B347-4540-5F3193AEC5F7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24" creationId="{B61CB693-9EF8-37BE-4A02-1D058CD513AD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25" creationId="{682B143A-FEDE-2FC1-C558-F999A3DD76A6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26" creationId="{C1BAFEA4-9F6A-AAF2-77C8-7D838033B568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27" creationId="{1E0DCE51-03A3-034B-3400-F53FB91F230F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29" creationId="{B19A0FF1-AE6D-2449-F7C7-03D8CD70F019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30" creationId="{7190B4DA-12F4-9AF3-5111-98FD4C2509B0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31" creationId="{384645C5-CC3D-7CED-7047-0CBC430F3BB9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32" creationId="{C0C8E1FD-5386-C393-4DA5-40C88F63F378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33" creationId="{F877032A-E52E-EEEC-B280-69D2477FBBFB}"/>
          </ac:spMkLst>
        </pc:spChg>
        <pc:spChg chg="mod">
          <ac:chgData name="ER Jie Yong" userId="2f74b95f-bc3f-4771-94db-553e86e3d05b" providerId="ADAL" clId="{1819FD35-FE22-4F5C-8CA7-C8A8006EDEE7}" dt="2022-11-15T12:51:03.013" v="9076"/>
          <ac:spMkLst>
            <pc:docMk/>
            <pc:sldMk cId="2601177229" sldId="337"/>
            <ac:spMk id="1034" creationId="{BE72073A-F61B-0506-08E5-DE25071CFE96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1035" creationId="{3A682AD6-893D-A173-922D-7169BB475A00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1036" creationId="{9A710B01-9001-9C8E-A590-067314AB0CEA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1037" creationId="{ED21BD03-5748-9236-9DB3-AA24D13322EB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1038" creationId="{1F36F615-8BA2-93D8-F11E-5B010DE32050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1039" creationId="{19885E3B-8AE9-FB59-1B49-AC4CD5B7D966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1040" creationId="{44628D81-2D98-B0CB-804D-AAFF67BBAD71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1041" creationId="{F61BB3C5-5AC9-D175-AF28-00090D658598}"/>
          </ac:spMkLst>
        </pc:spChg>
        <pc:spChg chg="add del mod">
          <ac:chgData name="ER Jie Yong" userId="2f74b95f-bc3f-4771-94db-553e86e3d05b" providerId="ADAL" clId="{1819FD35-FE22-4F5C-8CA7-C8A8006EDEE7}" dt="2022-11-15T12:51:03.825" v="9077"/>
          <ac:spMkLst>
            <pc:docMk/>
            <pc:sldMk cId="2601177229" sldId="337"/>
            <ac:spMk id="1043" creationId="{83D64805-981B-0446-99B1-2871D5C92643}"/>
          </ac:spMkLst>
        </pc:spChg>
        <pc:grpChg chg="add del mod">
          <ac:chgData name="ER Jie Yong" userId="2f74b95f-bc3f-4771-94db-553e86e3d05b" providerId="ADAL" clId="{1819FD35-FE22-4F5C-8CA7-C8A8006EDEE7}" dt="2022-11-15T12:51:03.825" v="9077"/>
          <ac:grpSpMkLst>
            <pc:docMk/>
            <pc:sldMk cId="2601177229" sldId="337"/>
            <ac:grpSpMk id="9" creationId="{D08EE81D-22A6-DFA2-4B8A-2B306A150339}"/>
          </ac:grpSpMkLst>
        </pc:grpChg>
        <pc:grpChg chg="add del">
          <ac:chgData name="ER Jie Yong" userId="2f74b95f-bc3f-4771-94db-553e86e3d05b" providerId="ADAL" clId="{1819FD35-FE22-4F5C-8CA7-C8A8006EDEE7}" dt="2022-11-15T10:25:30.142" v="8847" actId="478"/>
          <ac:grpSpMkLst>
            <pc:docMk/>
            <pc:sldMk cId="2601177229" sldId="337"/>
            <ac:grpSpMk id="14" creationId="{72837EDE-C438-0B6F-E89C-255559FD99E0}"/>
          </ac:grpSpMkLst>
        </pc:grpChg>
        <pc:grpChg chg="add del mod">
          <ac:chgData name="ER Jie Yong" userId="2f74b95f-bc3f-4771-94db-553e86e3d05b" providerId="ADAL" clId="{1819FD35-FE22-4F5C-8CA7-C8A8006EDEE7}" dt="2022-11-15T12:51:03.825" v="9077"/>
          <ac:grpSpMkLst>
            <pc:docMk/>
            <pc:sldMk cId="2601177229" sldId="337"/>
            <ac:grpSpMk id="17" creationId="{B629CB45-A227-4BA9-B4A7-13D7A92BD231}"/>
          </ac:grpSpMkLst>
        </pc:grpChg>
        <pc:grpChg chg="add del mod">
          <ac:chgData name="ER Jie Yong" userId="2f74b95f-bc3f-4771-94db-553e86e3d05b" providerId="ADAL" clId="{1819FD35-FE22-4F5C-8CA7-C8A8006EDEE7}" dt="2022-11-15T12:51:03.825" v="9077"/>
          <ac:grpSpMkLst>
            <pc:docMk/>
            <pc:sldMk cId="2601177229" sldId="337"/>
            <ac:grpSpMk id="27" creationId="{A704622F-7455-CB9E-A095-08ABE80B29C8}"/>
          </ac:grpSpMkLst>
        </pc:grpChg>
        <pc:picChg chg="add del mod">
          <ac:chgData name="ER Jie Yong" userId="2f74b95f-bc3f-4771-94db-553e86e3d05b" providerId="ADAL" clId="{1819FD35-FE22-4F5C-8CA7-C8A8006EDEE7}" dt="2022-11-15T12:51:03.825" v="9077"/>
          <ac:picMkLst>
            <pc:docMk/>
            <pc:sldMk cId="2601177229" sldId="337"/>
            <ac:picMk id="1042" creationId="{80367E2C-8845-54C1-EBE0-AEEC745F1ABE}"/>
          </ac:picMkLst>
        </pc:picChg>
      </pc:sldChg>
      <pc:sldChg chg="new del">
        <pc:chgData name="ER Jie Yong" userId="2f74b95f-bc3f-4771-94db-553e86e3d05b" providerId="ADAL" clId="{1819FD35-FE22-4F5C-8CA7-C8A8006EDEE7}" dt="2022-11-15T08:05:28.572" v="8173" actId="47"/>
        <pc:sldMkLst>
          <pc:docMk/>
          <pc:sldMk cId="1998380607" sldId="338"/>
        </pc:sldMkLst>
      </pc:sldChg>
      <pc:sldChg chg="addSp delSp modSp new mod">
        <pc:chgData name="ER Jie Yong" userId="2f74b95f-bc3f-4771-94db-553e86e3d05b" providerId="ADAL" clId="{1819FD35-FE22-4F5C-8CA7-C8A8006EDEE7}" dt="2022-11-15T14:07:14.923" v="9357" actId="20577"/>
        <pc:sldMkLst>
          <pc:docMk/>
          <pc:sldMk cId="3148658223" sldId="338"/>
        </pc:sldMkLst>
        <pc:spChg chg="del">
          <ac:chgData name="ER Jie Yong" userId="2f74b95f-bc3f-4771-94db-553e86e3d05b" providerId="ADAL" clId="{1819FD35-FE22-4F5C-8CA7-C8A8006EDEE7}" dt="2022-11-15T09:59:35.652" v="8512" actId="478"/>
          <ac:spMkLst>
            <pc:docMk/>
            <pc:sldMk cId="3148658223" sldId="338"/>
            <ac:spMk id="2" creationId="{50B62DCC-A71E-7660-E32B-CC4549B85C32}"/>
          </ac:spMkLst>
        </pc:spChg>
        <pc:spChg chg="add mod">
          <ac:chgData name="ER Jie Yong" userId="2f74b95f-bc3f-4771-94db-553e86e3d05b" providerId="ADAL" clId="{1819FD35-FE22-4F5C-8CA7-C8A8006EDEE7}" dt="2022-11-15T14:07:14.923" v="9357" actId="20577"/>
          <ac:spMkLst>
            <pc:docMk/>
            <pc:sldMk cId="3148658223" sldId="338"/>
            <ac:spMk id="2" creationId="{736D7E96-2BFC-32B2-9AA3-B16B9F41743C}"/>
          </ac:spMkLst>
        </pc:spChg>
        <pc:spChg chg="mod">
          <ac:chgData name="ER Jie Yong" userId="2f74b95f-bc3f-4771-94db-553e86e3d05b" providerId="ADAL" clId="{1819FD35-FE22-4F5C-8CA7-C8A8006EDEE7}" dt="2022-11-15T09:59:23.139" v="8511" actId="20577"/>
          <ac:spMkLst>
            <pc:docMk/>
            <pc:sldMk cId="3148658223" sldId="338"/>
            <ac:spMk id="3" creationId="{EB692093-1138-2E63-FE00-966F238E6697}"/>
          </ac:spMkLst>
        </pc:spChg>
        <pc:spChg chg="add">
          <ac:chgData name="ER Jie Yong" userId="2f74b95f-bc3f-4771-94db-553e86e3d05b" providerId="ADAL" clId="{1819FD35-FE22-4F5C-8CA7-C8A8006EDEE7}" dt="2022-11-15T10:00:56.971" v="8530"/>
          <ac:spMkLst>
            <pc:docMk/>
            <pc:sldMk cId="3148658223" sldId="338"/>
            <ac:spMk id="4" creationId="{C77742C6-5D0D-2C0E-EFFC-1A01519BEAC1}"/>
          </ac:spMkLst>
        </pc:spChg>
        <pc:spChg chg="add del">
          <ac:chgData name="ER Jie Yong" userId="2f74b95f-bc3f-4771-94db-553e86e3d05b" providerId="ADAL" clId="{1819FD35-FE22-4F5C-8CA7-C8A8006EDEE7}" dt="2022-11-15T10:02:00.197" v="8562" actId="22"/>
          <ac:spMkLst>
            <pc:docMk/>
            <pc:sldMk cId="3148658223" sldId="338"/>
            <ac:spMk id="6" creationId="{57E65648-A202-5AA4-366F-102269923676}"/>
          </ac:spMkLst>
        </pc:spChg>
        <pc:spChg chg="add mod">
          <ac:chgData name="ER Jie Yong" userId="2f74b95f-bc3f-4771-94db-553e86e3d05b" providerId="ADAL" clId="{1819FD35-FE22-4F5C-8CA7-C8A8006EDEE7}" dt="2022-11-15T10:04:12.843" v="8627" actId="20577"/>
          <ac:spMkLst>
            <pc:docMk/>
            <pc:sldMk cId="3148658223" sldId="338"/>
            <ac:spMk id="7" creationId="{D345BCCC-5A97-6898-C10A-4219CB2454FD}"/>
          </ac:spMkLst>
        </pc:spChg>
        <pc:spChg chg="add mod">
          <ac:chgData name="ER Jie Yong" userId="2f74b95f-bc3f-4771-94db-553e86e3d05b" providerId="ADAL" clId="{1819FD35-FE22-4F5C-8CA7-C8A8006EDEE7}" dt="2022-11-15T10:04:15.474" v="8628" actId="1076"/>
          <ac:spMkLst>
            <pc:docMk/>
            <pc:sldMk cId="3148658223" sldId="338"/>
            <ac:spMk id="8" creationId="{E438BCEC-DB81-140B-22C6-81CD4C038378}"/>
          </ac:spMkLst>
        </pc:spChg>
        <pc:spChg chg="add mod">
          <ac:chgData name="ER Jie Yong" userId="2f74b95f-bc3f-4771-94db-553e86e3d05b" providerId="ADAL" clId="{1819FD35-FE22-4F5C-8CA7-C8A8006EDEE7}" dt="2022-11-15T10:04:18.025" v="8629" actId="1076"/>
          <ac:spMkLst>
            <pc:docMk/>
            <pc:sldMk cId="3148658223" sldId="338"/>
            <ac:spMk id="9" creationId="{8EFAC211-0F76-EA42-7C9B-310C0D44E94E}"/>
          </ac:spMkLst>
        </pc:spChg>
        <pc:spChg chg="add mod">
          <ac:chgData name="ER Jie Yong" userId="2f74b95f-bc3f-4771-94db-553e86e3d05b" providerId="ADAL" clId="{1819FD35-FE22-4F5C-8CA7-C8A8006EDEE7}" dt="2022-11-15T10:04:24.116" v="8631" actId="20577"/>
          <ac:spMkLst>
            <pc:docMk/>
            <pc:sldMk cId="3148658223" sldId="338"/>
            <ac:spMk id="10" creationId="{58B5B83E-541E-AD8C-B9BE-B5041659AE21}"/>
          </ac:spMkLst>
        </pc:spChg>
        <pc:spChg chg="add mod">
          <ac:chgData name="ER Jie Yong" userId="2f74b95f-bc3f-4771-94db-553e86e3d05b" providerId="ADAL" clId="{1819FD35-FE22-4F5C-8CA7-C8A8006EDEE7}" dt="2022-11-15T10:04:29.004" v="8633" actId="20577"/>
          <ac:spMkLst>
            <pc:docMk/>
            <pc:sldMk cId="3148658223" sldId="338"/>
            <ac:spMk id="11" creationId="{FA2282AA-E900-91A5-6C5C-2F5D56C1AE1C}"/>
          </ac:spMkLst>
        </pc:spChg>
        <pc:spChg chg="add del mod">
          <ac:chgData name="ER Jie Yong" userId="2f74b95f-bc3f-4771-94db-553e86e3d05b" providerId="ADAL" clId="{1819FD35-FE22-4F5C-8CA7-C8A8006EDEE7}" dt="2022-11-15T10:05:10.868" v="8642" actId="478"/>
          <ac:spMkLst>
            <pc:docMk/>
            <pc:sldMk cId="3148658223" sldId="338"/>
            <ac:spMk id="14" creationId="{F1E29503-977D-27DB-6128-3046F355E021}"/>
          </ac:spMkLst>
        </pc:spChg>
        <pc:spChg chg="add mod">
          <ac:chgData name="ER Jie Yong" userId="2f74b95f-bc3f-4771-94db-553e86e3d05b" providerId="ADAL" clId="{1819FD35-FE22-4F5C-8CA7-C8A8006EDEE7}" dt="2022-11-15T10:07:28.436" v="8715" actId="688"/>
          <ac:spMkLst>
            <pc:docMk/>
            <pc:sldMk cId="3148658223" sldId="338"/>
            <ac:spMk id="28" creationId="{FE3960A2-93B3-2CAC-A360-1A4C8922F2C7}"/>
          </ac:spMkLst>
        </pc:spChg>
        <pc:spChg chg="add mod">
          <ac:chgData name="ER Jie Yong" userId="2f74b95f-bc3f-4771-94db-553e86e3d05b" providerId="ADAL" clId="{1819FD35-FE22-4F5C-8CA7-C8A8006EDEE7}" dt="2022-11-15T10:07:34.447" v="8716" actId="571"/>
          <ac:spMkLst>
            <pc:docMk/>
            <pc:sldMk cId="3148658223" sldId="338"/>
            <ac:spMk id="29" creationId="{F9C3CA19-7C22-3385-56C3-E40CBF7046F8}"/>
          </ac:spMkLst>
        </pc:spChg>
        <pc:spChg chg="add mod">
          <ac:chgData name="ER Jie Yong" userId="2f74b95f-bc3f-4771-94db-553e86e3d05b" providerId="ADAL" clId="{1819FD35-FE22-4F5C-8CA7-C8A8006EDEE7}" dt="2022-11-15T10:07:37.113" v="8717" actId="571"/>
          <ac:spMkLst>
            <pc:docMk/>
            <pc:sldMk cId="3148658223" sldId="338"/>
            <ac:spMk id="30" creationId="{5ADBC663-AC82-8266-5F82-442DB8E22AC0}"/>
          </ac:spMkLst>
        </pc:spChg>
        <pc:spChg chg="add mod">
          <ac:chgData name="ER Jie Yong" userId="2f74b95f-bc3f-4771-94db-553e86e3d05b" providerId="ADAL" clId="{1819FD35-FE22-4F5C-8CA7-C8A8006EDEE7}" dt="2022-11-15T10:07:40.304" v="8718" actId="571"/>
          <ac:spMkLst>
            <pc:docMk/>
            <pc:sldMk cId="3148658223" sldId="338"/>
            <ac:spMk id="31" creationId="{6A8DAC7A-C9F5-7E46-D8C1-C8C7DDA49235}"/>
          </ac:spMkLst>
        </pc:spChg>
        <pc:picChg chg="add mod">
          <ac:chgData name="ER Jie Yong" userId="2f74b95f-bc3f-4771-94db-553e86e3d05b" providerId="ADAL" clId="{1819FD35-FE22-4F5C-8CA7-C8A8006EDEE7}" dt="2022-11-15T10:03:10.654" v="8578" actId="1076"/>
          <ac:picMkLst>
            <pc:docMk/>
            <pc:sldMk cId="3148658223" sldId="338"/>
            <ac:picMk id="2050" creationId="{6FFDF890-1ABA-E1AA-1838-680AA6EB7365}"/>
          </ac:picMkLst>
        </pc:picChg>
        <pc:picChg chg="add mod">
          <ac:chgData name="ER Jie Yong" userId="2f74b95f-bc3f-4771-94db-553e86e3d05b" providerId="ADAL" clId="{1819FD35-FE22-4F5C-8CA7-C8A8006EDEE7}" dt="2022-11-15T10:20:51.147" v="8842" actId="465"/>
          <ac:picMkLst>
            <pc:docMk/>
            <pc:sldMk cId="3148658223" sldId="338"/>
            <ac:picMk id="2052" creationId="{43DDD11C-59BB-65BD-BDBD-6611E46B9131}"/>
          </ac:picMkLst>
        </pc:picChg>
        <pc:picChg chg="add mod">
          <ac:chgData name="ER Jie Yong" userId="2f74b95f-bc3f-4771-94db-553e86e3d05b" providerId="ADAL" clId="{1819FD35-FE22-4F5C-8CA7-C8A8006EDEE7}" dt="2022-11-15T10:20:51.147" v="8842" actId="465"/>
          <ac:picMkLst>
            <pc:docMk/>
            <pc:sldMk cId="3148658223" sldId="338"/>
            <ac:picMk id="2054" creationId="{EFE4CF9A-3010-97C2-B049-6CEEC918F406}"/>
          </ac:picMkLst>
        </pc:picChg>
        <pc:picChg chg="add mod">
          <ac:chgData name="ER Jie Yong" userId="2f74b95f-bc3f-4771-94db-553e86e3d05b" providerId="ADAL" clId="{1819FD35-FE22-4F5C-8CA7-C8A8006EDEE7}" dt="2022-11-15T10:20:51.147" v="8842" actId="465"/>
          <ac:picMkLst>
            <pc:docMk/>
            <pc:sldMk cId="3148658223" sldId="338"/>
            <ac:picMk id="2058" creationId="{B252D223-BC95-04CB-10D6-D09C19C70DD4}"/>
          </ac:picMkLst>
        </pc:picChg>
        <pc:picChg chg="add mod">
          <ac:chgData name="ER Jie Yong" userId="2f74b95f-bc3f-4771-94db-553e86e3d05b" providerId="ADAL" clId="{1819FD35-FE22-4F5C-8CA7-C8A8006EDEE7}" dt="2022-11-15T10:20:51.147" v="8842" actId="465"/>
          <ac:picMkLst>
            <pc:docMk/>
            <pc:sldMk cId="3148658223" sldId="338"/>
            <ac:picMk id="2060" creationId="{C33483B7-6C3D-C360-13EA-136ED4961D07}"/>
          </ac:picMkLst>
        </pc:picChg>
        <pc:picChg chg="add mod">
          <ac:chgData name="ER Jie Yong" userId="2f74b95f-bc3f-4771-94db-553e86e3d05b" providerId="ADAL" clId="{1819FD35-FE22-4F5C-8CA7-C8A8006EDEE7}" dt="2022-11-15T10:20:51.147" v="8842" actId="465"/>
          <ac:picMkLst>
            <pc:docMk/>
            <pc:sldMk cId="3148658223" sldId="338"/>
            <ac:picMk id="2062" creationId="{FF3F463D-E454-4389-5BC6-965AE4702101}"/>
          </ac:picMkLst>
        </pc:picChg>
        <pc:cxnChg chg="add del">
          <ac:chgData name="ER Jie Yong" userId="2f74b95f-bc3f-4771-94db-553e86e3d05b" providerId="ADAL" clId="{1819FD35-FE22-4F5C-8CA7-C8A8006EDEE7}" dt="2022-11-15T10:04:44.633" v="8635" actId="478"/>
          <ac:cxnSpMkLst>
            <pc:docMk/>
            <pc:sldMk cId="3148658223" sldId="338"/>
            <ac:cxnSpMk id="13" creationId="{54CE272E-A8E5-E004-5AB9-A3B9B4848B61}"/>
          </ac:cxnSpMkLst>
        </pc:cxnChg>
        <pc:cxnChg chg="add del mod">
          <ac:chgData name="ER Jie Yong" userId="2f74b95f-bc3f-4771-94db-553e86e3d05b" providerId="ADAL" clId="{1819FD35-FE22-4F5C-8CA7-C8A8006EDEE7}" dt="2022-11-15T10:06:27.171" v="8704" actId="478"/>
          <ac:cxnSpMkLst>
            <pc:docMk/>
            <pc:sldMk cId="3148658223" sldId="338"/>
            <ac:cxnSpMk id="16" creationId="{4BD352DD-7290-1D28-0CD2-9018CB918A01}"/>
          </ac:cxnSpMkLst>
        </pc:cxnChg>
        <pc:cxnChg chg="add del mod">
          <ac:chgData name="ER Jie Yong" userId="2f74b95f-bc3f-4771-94db-553e86e3d05b" providerId="ADAL" clId="{1819FD35-FE22-4F5C-8CA7-C8A8006EDEE7}" dt="2022-11-15T10:06:50.118" v="8707" actId="478"/>
          <ac:cxnSpMkLst>
            <pc:docMk/>
            <pc:sldMk cId="3148658223" sldId="338"/>
            <ac:cxnSpMk id="27" creationId="{B1D1750A-8C06-0EB4-0DEF-C6445B5BE125}"/>
          </ac:cxnSpMkLst>
        </pc:cxnChg>
      </pc:sldChg>
      <pc:sldChg chg="addSp delSp modSp new mod">
        <pc:chgData name="ER Jie Yong" userId="2f74b95f-bc3f-4771-94db-553e86e3d05b" providerId="ADAL" clId="{1819FD35-FE22-4F5C-8CA7-C8A8006EDEE7}" dt="2022-11-15T12:49:53.910" v="9075" actId="20577"/>
        <pc:sldMkLst>
          <pc:docMk/>
          <pc:sldMk cId="2048193276" sldId="339"/>
        </pc:sldMkLst>
        <pc:spChg chg="del">
          <ac:chgData name="ER Jie Yong" userId="2f74b95f-bc3f-4771-94db-553e86e3d05b" providerId="ADAL" clId="{1819FD35-FE22-4F5C-8CA7-C8A8006EDEE7}" dt="2022-11-15T10:39:26.298" v="8969" actId="478"/>
          <ac:spMkLst>
            <pc:docMk/>
            <pc:sldMk cId="2048193276" sldId="339"/>
            <ac:spMk id="2" creationId="{BCCA1502-85CA-01C3-5ABD-6F04E92A3845}"/>
          </ac:spMkLst>
        </pc:spChg>
        <pc:spChg chg="mod">
          <ac:chgData name="ER Jie Yong" userId="2f74b95f-bc3f-4771-94db-553e86e3d05b" providerId="ADAL" clId="{1819FD35-FE22-4F5C-8CA7-C8A8006EDEE7}" dt="2022-11-15T12:49:53.910" v="9075" actId="20577"/>
          <ac:spMkLst>
            <pc:docMk/>
            <pc:sldMk cId="2048193276" sldId="339"/>
            <ac:spMk id="3" creationId="{07B3E579-7F7B-6AE3-EF81-C5C120FCF8E1}"/>
          </ac:spMkLst>
        </pc:spChg>
        <pc:picChg chg="add mod">
          <ac:chgData name="ER Jie Yong" userId="2f74b95f-bc3f-4771-94db-553e86e3d05b" providerId="ADAL" clId="{1819FD35-FE22-4F5C-8CA7-C8A8006EDEE7}" dt="2022-11-15T10:39:24.642" v="8968" actId="1076"/>
          <ac:picMkLst>
            <pc:docMk/>
            <pc:sldMk cId="2048193276" sldId="339"/>
            <ac:picMk id="3074" creationId="{5F926B7E-6B75-B766-C462-C9C7D6ECD293}"/>
          </ac:picMkLst>
        </pc:picChg>
      </pc:sldChg>
      <pc:sldChg chg="add ord">
        <pc:chgData name="ER Jie Yong" userId="2f74b95f-bc3f-4771-94db-553e86e3d05b" providerId="ADAL" clId="{1819FD35-FE22-4F5C-8CA7-C8A8006EDEE7}" dt="2022-11-15T12:51:29.424" v="9084"/>
        <pc:sldMkLst>
          <pc:docMk/>
          <pc:sldMk cId="1255900132" sldId="340"/>
        </pc:sldMkLst>
      </pc:sldChg>
      <pc:sldChg chg="add del setBg">
        <pc:chgData name="ER Jie Yong" userId="2f74b95f-bc3f-4771-94db-553e86e3d05b" providerId="ADAL" clId="{1819FD35-FE22-4F5C-8CA7-C8A8006EDEE7}" dt="2022-11-15T12:51:22.941" v="9081"/>
        <pc:sldMkLst>
          <pc:docMk/>
          <pc:sldMk cId="1664511952" sldId="340"/>
        </pc:sldMkLst>
      </pc:sldChg>
      <pc:sldChg chg="new del">
        <pc:chgData name="ER Jie Yong" userId="2f74b95f-bc3f-4771-94db-553e86e3d05b" providerId="ADAL" clId="{1819FD35-FE22-4F5C-8CA7-C8A8006EDEE7}" dt="2022-11-15T13:26:50.791" v="9180" actId="680"/>
        <pc:sldMkLst>
          <pc:docMk/>
          <pc:sldMk cId="2989920857" sldId="341"/>
        </pc:sldMkLst>
      </pc:sldChg>
      <pc:sldMasterChg chg="addSldLayout delSldLayout">
        <pc:chgData name="ER Jie Yong" userId="2f74b95f-bc3f-4771-94db-553e86e3d05b" providerId="ADAL" clId="{1819FD35-FE22-4F5C-8CA7-C8A8006EDEE7}" dt="2022-11-15T08:00:18.448" v="8108" actId="47"/>
        <pc:sldMasterMkLst>
          <pc:docMk/>
          <pc:sldMasterMk cId="0" sldId="2147483666"/>
        </pc:sldMasterMkLst>
        <pc:sldLayoutChg chg="add del">
          <pc:chgData name="ER Jie Yong" userId="2f74b95f-bc3f-4771-94db-553e86e3d05b" providerId="ADAL" clId="{1819FD35-FE22-4F5C-8CA7-C8A8006EDEE7}" dt="2022-11-15T03:15:21.705" v="5542" actId="2696"/>
          <pc:sldLayoutMkLst>
            <pc:docMk/>
            <pc:sldMasterMk cId="0" sldId="2147483666"/>
            <pc:sldLayoutMk cId="0" sldId="2147483648"/>
          </pc:sldLayoutMkLst>
        </pc:sldLayoutChg>
        <pc:sldLayoutChg chg="del">
          <pc:chgData name="ER Jie Yong" userId="2f74b95f-bc3f-4771-94db-553e86e3d05b" providerId="ADAL" clId="{1819FD35-FE22-4F5C-8CA7-C8A8006EDEE7}" dt="2022-11-15T08:00:18.448" v="8108" actId="47"/>
          <pc:sldLayoutMkLst>
            <pc:docMk/>
            <pc:sldMasterMk cId="0" sldId="2147483666"/>
            <pc:sldLayoutMk cId="0" sldId="2147483649"/>
          </pc:sldLayoutMkLst>
        </pc:sldLayoutChg>
        <pc:sldLayoutChg chg="add del">
          <pc:chgData name="ER Jie Yong" userId="2f74b95f-bc3f-4771-94db-553e86e3d05b" providerId="ADAL" clId="{1819FD35-FE22-4F5C-8CA7-C8A8006EDEE7}" dt="2022-11-15T03:15:46.635" v="5552" actId="2696"/>
          <pc:sldLayoutMkLst>
            <pc:docMk/>
            <pc:sldMasterMk cId="0" sldId="2147483666"/>
            <pc:sldLayoutMk cId="0" sldId="2147483652"/>
          </pc:sldLayoutMkLst>
        </pc:sldLayoutChg>
        <pc:sldLayoutChg chg="del">
          <pc:chgData name="ER Jie Yong" userId="2f74b95f-bc3f-4771-94db-553e86e3d05b" providerId="ADAL" clId="{1819FD35-FE22-4F5C-8CA7-C8A8006EDEE7}" dt="2022-11-15T07:54:20.276" v="8076" actId="47"/>
          <pc:sldLayoutMkLst>
            <pc:docMk/>
            <pc:sldMasterMk cId="0" sldId="2147483666"/>
            <pc:sldLayoutMk cId="0" sldId="2147483653"/>
          </pc:sldLayoutMkLst>
        </pc:sldLayoutChg>
        <pc:sldLayoutChg chg="del">
          <pc:chgData name="ER Jie Yong" userId="2f74b95f-bc3f-4771-94db-553e86e3d05b" providerId="ADAL" clId="{1819FD35-FE22-4F5C-8CA7-C8A8006EDEE7}" dt="2022-11-15T07:54:18.005" v="8075" actId="47"/>
          <pc:sldLayoutMkLst>
            <pc:docMk/>
            <pc:sldMasterMk cId="0" sldId="2147483666"/>
            <pc:sldLayoutMk cId="0" sldId="2147483655"/>
          </pc:sldLayoutMkLst>
        </pc:sldLayoutChg>
        <pc:sldLayoutChg chg="add del">
          <pc:chgData name="ER Jie Yong" userId="2f74b95f-bc3f-4771-94db-553e86e3d05b" providerId="ADAL" clId="{1819FD35-FE22-4F5C-8CA7-C8A8006EDEE7}" dt="2022-11-15T03:15:15.051" v="5540" actId="2696"/>
          <pc:sldLayoutMkLst>
            <pc:docMk/>
            <pc:sldMasterMk cId="0" sldId="2147483666"/>
            <pc:sldLayoutMk cId="0" sldId="2147483656"/>
          </pc:sldLayoutMkLst>
        </pc:sldLayoutChg>
        <pc:sldLayoutChg chg="del">
          <pc:chgData name="ER Jie Yong" userId="2f74b95f-bc3f-4771-94db-553e86e3d05b" providerId="ADAL" clId="{1819FD35-FE22-4F5C-8CA7-C8A8006EDEE7}" dt="2022-11-15T07:53:25.303" v="8069" actId="47"/>
          <pc:sldLayoutMkLst>
            <pc:docMk/>
            <pc:sldMasterMk cId="0" sldId="2147483666"/>
            <pc:sldLayoutMk cId="0" sldId="2147483663"/>
          </pc:sldLayoutMkLst>
        </pc:sldLayoutChg>
      </pc:sldMasterChg>
      <pc:sldMasterChg chg="del delSldLayout">
        <pc:chgData name="ER Jie Yong" userId="2f74b95f-bc3f-4771-94db-553e86e3d05b" providerId="ADAL" clId="{1819FD35-FE22-4F5C-8CA7-C8A8006EDEE7}" dt="2022-11-15T08:05:30.437" v="8175" actId="47"/>
        <pc:sldMasterMkLst>
          <pc:docMk/>
          <pc:sldMasterMk cId="0" sldId="2147483667"/>
        </pc:sldMasterMkLst>
        <pc:sldLayoutChg chg="del">
          <pc:chgData name="ER Jie Yong" userId="2f74b95f-bc3f-4771-94db-553e86e3d05b" providerId="ADAL" clId="{1819FD35-FE22-4F5C-8CA7-C8A8006EDEE7}" dt="2022-11-15T08:05:30.437" v="8175" actId="47"/>
          <pc:sldLayoutMkLst>
            <pc:docMk/>
            <pc:sldMasterMk cId="0" sldId="2147483667"/>
            <pc:sldLayoutMk cId="0" sldId="2147483664"/>
          </pc:sldLayoutMkLst>
        </pc:sldLayoutChg>
      </pc:sldMasterChg>
      <pc:sldMasterChg chg="del delSldLayout">
        <pc:chgData name="ER Jie Yong" userId="2f74b95f-bc3f-4771-94db-553e86e3d05b" providerId="ADAL" clId="{1819FD35-FE22-4F5C-8CA7-C8A8006EDEE7}" dt="2022-11-15T08:01:27.853" v="8115" actId="47"/>
        <pc:sldMasterMkLst>
          <pc:docMk/>
          <pc:sldMasterMk cId="0" sldId="2147483668"/>
        </pc:sldMasterMkLst>
        <pc:sldLayoutChg chg="del">
          <pc:chgData name="ER Jie Yong" userId="2f74b95f-bc3f-4771-94db-553e86e3d05b" providerId="ADAL" clId="{1819FD35-FE22-4F5C-8CA7-C8A8006EDEE7}" dt="2022-11-15T08:01:27.853" v="8115" actId="47"/>
          <pc:sldLayoutMkLst>
            <pc:docMk/>
            <pc:sldMasterMk cId="0" sldId="2147483668"/>
            <pc:sldLayoutMk cId="0" sldId="214748366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mu-my.sharepoint.com/personal/jieyong_er_2010_business_smu_edu_sg/Documents/Programming/00%20github/ViShield_Computer_Vision/mAP%20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11 Points Interpolated Precision</a:t>
            </a:r>
            <a:r>
              <a:rPr lang="en-US" sz="1200" b="1" baseline="0" dirty="0"/>
              <a:t>-Recall Curve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Sheet1!$A$1:$B$1</c:f>
              <c:strCache>
                <c:ptCount val="1"/>
                <c:pt idx="0">
                  <c:v>Precision_interp Recall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0.67</c:v>
                </c:pt>
                <c:pt idx="8">
                  <c:v>0.67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0.67</c:v>
                </c:pt>
                <c:pt idx="9">
                  <c:v>0.67</c:v>
                </c:pt>
                <c:pt idx="10">
                  <c:v>0.67</c:v>
                </c:pt>
                <c:pt idx="11">
                  <c:v>0.67</c:v>
                </c:pt>
                <c:pt idx="12">
                  <c:v>0.67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F7-4295-A013-BD91F5B80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1438024"/>
        <c:axId val="681435400"/>
      </c:scatterChart>
      <c:valAx>
        <c:axId val="6814380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435400"/>
        <c:crosses val="autoZero"/>
        <c:crossBetween val="midCat"/>
        <c:majorUnit val="0.1"/>
      </c:valAx>
      <c:valAx>
        <c:axId val="681435400"/>
        <c:scaling>
          <c:orientation val="minMax"/>
          <c:max val="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Precision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438024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mAP (B)</c:v>
                </c:pt>
              </c:strCache>
            </c:strRef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0.44359999999999999</c:v>
                </c:pt>
                <c:pt idx="1">
                  <c:v>0.43890000000000001</c:v>
                </c:pt>
                <c:pt idx="2">
                  <c:v>0.45350000000000001</c:v>
                </c:pt>
                <c:pt idx="3">
                  <c:v>0.53720000000000001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87-45BA-B7D7-4614C0C2E9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 (M)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0.41270000000000001</c:v>
                </c:pt>
                <c:pt idx="1">
                  <c:v>0.45040000000000002</c:v>
                </c:pt>
                <c:pt idx="2">
                  <c:v>0.4602</c:v>
                </c:pt>
                <c:pt idx="3">
                  <c:v>0.53959999999999997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287-45BA-B7D7-4614C0C2E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9972744"/>
        <c:axId val="1009973072"/>
      </c:scatterChart>
      <c:valAx>
        <c:axId val="1009972744"/>
        <c:scaling>
          <c:orientation val="minMax"/>
          <c:max val="4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Training</a:t>
                </a:r>
                <a:r>
                  <a:rPr lang="en-SG" baseline="0" dirty="0"/>
                  <a:t> Rounds</a:t>
                </a:r>
                <a:endParaRPr lang="en-SG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973072"/>
        <c:crosses val="autoZero"/>
        <c:crossBetween val="midCat"/>
        <c:majorUnit val="1"/>
      </c:valAx>
      <c:valAx>
        <c:axId val="1009973072"/>
        <c:scaling>
          <c:orientation val="minMax"/>
          <c:max val="0.65000000000000013"/>
          <c:min val="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 err="1"/>
                  <a:t>mAP</a:t>
                </a:r>
                <a:r>
                  <a:rPr lang="en-SG" dirty="0"/>
                  <a:t> @ IoU:0.5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99727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201718798212637"/>
          <c:y val="0.71885835060022341"/>
          <c:w val="0.10217729677839617"/>
          <c:h val="0.226743679072529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spcasgadopt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angerousminds.net/comments/apparently_trypophobia_a_fear_of_tiny_clusters_of_holes_isnt_a_phobia_but_a" TargetMode="External"/><Relationship Id="rId4" Type="http://schemas.openxmlformats.org/officeDocument/2006/relationships/hyperlink" Target="https://www.straitstimes.com/singapore/environment/python-removed-from-traffic-junction-near-waterway-point-in-punggol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55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 err="1">
                <a:latin typeface="Assistant Light"/>
                <a:ea typeface="Assistant Light"/>
                <a:cs typeface="Assistant Light"/>
                <a:sym typeface="Assistant Light"/>
              </a:rPr>
              <a:t>Dogs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: 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  <a:hlinkClick r:id="rId3"/>
              </a:rPr>
              <a:t>https://www.instagram.com/spcasgadopt/</a:t>
            </a:r>
            <a:endParaRPr lang="fr-FR" sz="1100" dirty="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Snake: 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  <a:hlinkClick r:id="rId4"/>
              </a:rPr>
              <a:t>https://www.straitstimes.com/singapore/environment/python-removed-from-traffic-junction-near-waterway-point-in-punggol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 err="1">
                <a:latin typeface="Assistant Light"/>
                <a:ea typeface="Assistant Light"/>
                <a:cs typeface="Assistant Light"/>
                <a:sym typeface="Assistant Light"/>
              </a:rPr>
              <a:t>Trypophobia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: 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  <a:hlinkClick r:id="rId5"/>
              </a:rPr>
              <a:t>https://dangerousminds.net/comments/apparently_trypophobia_a_fear_of_tiny_clusters_of_holes_isnt_a_phobia_but_a</a:t>
            </a:r>
            <a:r>
              <a:rPr lang="fr-FR" sz="1100" dirty="0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832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927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49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https://towardsdatascience.com/breaking-down-mean-average-precision-map-ae462f623a52</a:t>
            </a:r>
          </a:p>
        </p:txBody>
      </p:sp>
    </p:spTree>
    <p:extLst>
      <p:ext uri="{BB962C8B-B14F-4D97-AF65-F5344CB8AC3E}">
        <p14:creationId xmlns:p14="http://schemas.microsoft.com/office/powerpoint/2010/main" val="2504611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https://towardsdatascience.com/breaking-down-mean-average-precision-map-ae462f623a52.</a:t>
            </a:r>
          </a:p>
          <a:p>
            <a:r>
              <a:rPr lang="en-SG" dirty="0"/>
              <a:t>https://towardsdatascience.com/map-mean-average-precision-might-confuse-you-5956f1bfa9e2</a:t>
            </a:r>
          </a:p>
        </p:txBody>
      </p:sp>
    </p:spTree>
    <p:extLst>
      <p:ext uri="{BB962C8B-B14F-4D97-AF65-F5344CB8AC3E}">
        <p14:creationId xmlns:p14="http://schemas.microsoft.com/office/powerpoint/2010/main" val="2995532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Pic: https://cdn.britannica.com/34/181134-050-3080D1C4/Eastern-brown-snake.jpg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Pic: https://www.bleepstatic.com/content/hl-images/2021/10/29/green_snake.jpg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Gif: https://media2.giphy.com/media/2wV2Jc6QFkAhm3cfej/giphy.gif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84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884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519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https://github.com/StevenBlack/hosts/blob/master/alternates/porn/readme.md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https://github.com/PeterDaveHello/threat-hostlist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920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01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1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240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https://www.nhs.uk/mental-health/conditions/phobias/symptoms/#:~:text=Phobias%20can%20limit%20your%20daily,causes%20them%20fear%20and%20anxiety.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82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647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ef6e01a56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ef6e01a56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42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82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ngerousminds.net/comments/apparently_trypophobia_a_fear_of_tiny_clusters_of_holes_isnt_a_phobia_but_a" TargetMode="External"/><Relationship Id="rId5" Type="http://schemas.openxmlformats.org/officeDocument/2006/relationships/hyperlink" Target="https://www.straitstimes.com/singapore/environment/python-removed-from-traffic-junction-near-waterway-point-in-punggol" TargetMode="External"/><Relationship Id="rId4" Type="http://schemas.openxmlformats.org/officeDocument/2006/relationships/hyperlink" Target="https://www.instagram.com/spcasgadop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.ly/3g96L3J" TargetMode="Externa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gif"/><Relationship Id="rId3" Type="http://schemas.openxmlformats.org/officeDocument/2006/relationships/image" Target="../media/image3.png"/><Relationship Id="rId7" Type="http://schemas.openxmlformats.org/officeDocument/2006/relationships/image" Target="../media/image6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W4wbbO71iI&amp;t=3s&amp;ab_channel=BraveWilderness" TargetMode="External"/><Relationship Id="rId3" Type="http://schemas.microsoft.com/office/2007/relationships/media" Target="../media/media2.mp4"/><Relationship Id="rId7" Type="http://schemas.openxmlformats.org/officeDocument/2006/relationships/image" Target="../media/image6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venBlack/hosts/blob/master/alternates/porn/readme.m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jpeg"/><Relationship Id="rId4" Type="http://schemas.openxmlformats.org/officeDocument/2006/relationships/image" Target="../media/image71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and white tunnel with red carpet">
            <a:extLst>
              <a:ext uri="{FF2B5EF4-FFF2-40B4-BE49-F238E27FC236}">
                <a16:creationId xmlns:a16="http://schemas.microsoft.com/office/drawing/2014/main" id="{6512D728-410B-917A-B7A2-63BB6FCA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120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F7431936-2F96-1B67-BB65-3E9734DD12E2}"/>
              </a:ext>
            </a:extLst>
          </p:cNvPr>
          <p:cNvSpPr/>
          <p:nvPr/>
        </p:nvSpPr>
        <p:spPr>
          <a:xfrm rot="16200000">
            <a:off x="4545691" y="512196"/>
            <a:ext cx="5139192" cy="4114800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5919500" y="2877392"/>
            <a:ext cx="2915402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Protects you from unwanted images/videos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6467301" y="2738934"/>
            <a:ext cx="1819800" cy="623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ViShield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6B855-F59D-2EC4-4955-966DA2501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16" y="1514583"/>
            <a:ext cx="1025921" cy="10571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Incorporated</a:t>
            </a:r>
            <a:endParaRPr dirty="0"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ViShield</a:t>
            </a:r>
            <a:endParaRPr dirty="0"/>
          </a:p>
        </p:txBody>
      </p:sp>
      <p:sp>
        <p:nvSpPr>
          <p:cNvPr id="158" name="Google Shape;158;p25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6B855-F59D-2EC4-4955-966DA2501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50" y="696268"/>
            <a:ext cx="1025921" cy="10571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5965B2-EC80-CC7A-A8F9-96A388665002}"/>
              </a:ext>
            </a:extLst>
          </p:cNvPr>
          <p:cNvSpPr/>
          <p:nvPr/>
        </p:nvSpPr>
        <p:spPr>
          <a:xfrm>
            <a:off x="0" y="4757057"/>
            <a:ext cx="3363686" cy="386443"/>
          </a:xfrm>
          <a:custGeom>
            <a:avLst/>
            <a:gdLst>
              <a:gd name="connsiteX0" fmla="*/ 0 w 3363686"/>
              <a:gd name="connsiteY0" fmla="*/ 0 h 386443"/>
              <a:gd name="connsiteX1" fmla="*/ 3363686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  <a:gd name="connsiteX0" fmla="*/ 0 w 3363686"/>
              <a:gd name="connsiteY0" fmla="*/ 0 h 386443"/>
              <a:gd name="connsiteX1" fmla="*/ 3316061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3686" h="386443">
                <a:moveTo>
                  <a:pt x="0" y="0"/>
                </a:moveTo>
                <a:lnTo>
                  <a:pt x="3316061" y="0"/>
                </a:lnTo>
                <a:lnTo>
                  <a:pt x="3363686" y="386443"/>
                </a:lnTo>
                <a:lnTo>
                  <a:pt x="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Chrome Extension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525BEA-3D27-011F-A827-007E749C6412}"/>
              </a:ext>
            </a:extLst>
          </p:cNvPr>
          <p:cNvSpPr/>
          <p:nvPr/>
        </p:nvSpPr>
        <p:spPr>
          <a:xfrm>
            <a:off x="3306535" y="4757057"/>
            <a:ext cx="5837465" cy="386443"/>
          </a:xfrm>
          <a:custGeom>
            <a:avLst/>
            <a:gdLst>
              <a:gd name="connsiteX0" fmla="*/ 0 w 6335672"/>
              <a:gd name="connsiteY0" fmla="*/ 0 h 386443"/>
              <a:gd name="connsiteX1" fmla="*/ 6335672 w 6335672"/>
              <a:gd name="connsiteY1" fmla="*/ 0 h 386443"/>
              <a:gd name="connsiteX2" fmla="*/ 6335672 w 6335672"/>
              <a:gd name="connsiteY2" fmla="*/ 386443 h 386443"/>
              <a:gd name="connsiteX3" fmla="*/ 0 w 6335672"/>
              <a:gd name="connsiteY3" fmla="*/ 386443 h 386443"/>
              <a:gd name="connsiteX4" fmla="*/ 0 w 6335672"/>
              <a:gd name="connsiteY4" fmla="*/ 0 h 386443"/>
              <a:gd name="connsiteX0" fmla="*/ 0 w 6430922"/>
              <a:gd name="connsiteY0" fmla="*/ 0 h 386443"/>
              <a:gd name="connsiteX1" fmla="*/ 6430922 w 6430922"/>
              <a:gd name="connsiteY1" fmla="*/ 0 h 386443"/>
              <a:gd name="connsiteX2" fmla="*/ 6430922 w 6430922"/>
              <a:gd name="connsiteY2" fmla="*/ 386443 h 386443"/>
              <a:gd name="connsiteX3" fmla="*/ 95250 w 6430922"/>
              <a:gd name="connsiteY3" fmla="*/ 386443 h 386443"/>
              <a:gd name="connsiteX4" fmla="*/ 0 w 6430922"/>
              <a:gd name="connsiteY4" fmla="*/ 0 h 386443"/>
              <a:gd name="connsiteX0" fmla="*/ 0 w 6392822"/>
              <a:gd name="connsiteY0" fmla="*/ 0 h 386443"/>
              <a:gd name="connsiteX1" fmla="*/ 6392822 w 6392822"/>
              <a:gd name="connsiteY1" fmla="*/ 0 h 386443"/>
              <a:gd name="connsiteX2" fmla="*/ 6392822 w 6392822"/>
              <a:gd name="connsiteY2" fmla="*/ 386443 h 386443"/>
              <a:gd name="connsiteX3" fmla="*/ 57150 w 6392822"/>
              <a:gd name="connsiteY3" fmla="*/ 386443 h 386443"/>
              <a:gd name="connsiteX4" fmla="*/ 0 w 6392822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2822" h="386443">
                <a:moveTo>
                  <a:pt x="0" y="0"/>
                </a:moveTo>
                <a:lnTo>
                  <a:pt x="6392822" y="0"/>
                </a:lnTo>
                <a:lnTo>
                  <a:pt x="6392822" y="386443"/>
                </a:lnTo>
                <a:lnTo>
                  <a:pt x="5715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chemeClr val="tx1"/>
                </a:solidFill>
              </a:rPr>
              <a:t>Streamlit</a:t>
            </a:r>
            <a:r>
              <a:rPr lang="en-SG" dirty="0">
                <a:solidFill>
                  <a:schemeClr val="tx1"/>
                </a:solidFill>
              </a:rPr>
              <a:t> Web App</a:t>
            </a:r>
          </a:p>
        </p:txBody>
      </p:sp>
      <p:grpSp>
        <p:nvGrpSpPr>
          <p:cNvPr id="12" name="Google Shape;3685;p49">
            <a:extLst>
              <a:ext uri="{FF2B5EF4-FFF2-40B4-BE49-F238E27FC236}">
                <a16:creationId xmlns:a16="http://schemas.microsoft.com/office/drawing/2014/main" id="{7601C7DA-3887-5DA9-50F7-AED9EF60177D}"/>
              </a:ext>
            </a:extLst>
          </p:cNvPr>
          <p:cNvGrpSpPr/>
          <p:nvPr/>
        </p:nvGrpSpPr>
        <p:grpSpPr>
          <a:xfrm>
            <a:off x="7914967" y="1871218"/>
            <a:ext cx="230698" cy="202760"/>
            <a:chOff x="4467200" y="877100"/>
            <a:chExt cx="481825" cy="423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Google Shape;3686;p49">
              <a:extLst>
                <a:ext uri="{FF2B5EF4-FFF2-40B4-BE49-F238E27FC236}">
                  <a16:creationId xmlns:a16="http://schemas.microsoft.com/office/drawing/2014/main" id="{70AC0802-5EC5-1D27-9A93-05A1F144DBDC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3687;p49">
              <a:extLst>
                <a:ext uri="{FF2B5EF4-FFF2-40B4-BE49-F238E27FC236}">
                  <a16:creationId xmlns:a16="http://schemas.microsoft.com/office/drawing/2014/main" id="{2F8C04DC-8302-757B-775E-32A1234C75CC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88;p49">
              <a:extLst>
                <a:ext uri="{FF2B5EF4-FFF2-40B4-BE49-F238E27FC236}">
                  <a16:creationId xmlns:a16="http://schemas.microsoft.com/office/drawing/2014/main" id="{B427F520-792D-51A9-3780-0F33DA053BF4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89;p49">
              <a:extLst>
                <a:ext uri="{FF2B5EF4-FFF2-40B4-BE49-F238E27FC236}">
                  <a16:creationId xmlns:a16="http://schemas.microsoft.com/office/drawing/2014/main" id="{38FA89C0-B2F5-4F3D-5C3B-ECFC2BDA4097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" name="Google Shape;3620;p49">
            <a:extLst>
              <a:ext uri="{FF2B5EF4-FFF2-40B4-BE49-F238E27FC236}">
                <a16:creationId xmlns:a16="http://schemas.microsoft.com/office/drawing/2014/main" id="{A349703A-92C2-8528-1E34-BBC5F1AFA77E}"/>
              </a:ext>
            </a:extLst>
          </p:cNvPr>
          <p:cNvGrpSpPr/>
          <p:nvPr/>
        </p:nvGrpSpPr>
        <p:grpSpPr>
          <a:xfrm>
            <a:off x="4461794" y="1862932"/>
            <a:ext cx="230686" cy="202772"/>
            <a:chOff x="898875" y="244725"/>
            <a:chExt cx="481800" cy="423500"/>
          </a:xfrm>
          <a:solidFill>
            <a:srgbClr val="FFFFFF"/>
          </a:solidFill>
        </p:grpSpPr>
        <p:sp>
          <p:nvSpPr>
            <p:cNvPr id="6" name="Google Shape;3621;p49">
              <a:extLst>
                <a:ext uri="{FF2B5EF4-FFF2-40B4-BE49-F238E27FC236}">
                  <a16:creationId xmlns:a16="http://schemas.microsoft.com/office/drawing/2014/main" id="{D8325F12-DB24-602A-2275-0C14528A5070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3622;p49">
              <a:extLst>
                <a:ext uri="{FF2B5EF4-FFF2-40B4-BE49-F238E27FC236}">
                  <a16:creationId xmlns:a16="http://schemas.microsoft.com/office/drawing/2014/main" id="{212F8358-939F-AAF7-487A-E6D1674767E6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3623;p49">
              <a:extLst>
                <a:ext uri="{FF2B5EF4-FFF2-40B4-BE49-F238E27FC236}">
                  <a16:creationId xmlns:a16="http://schemas.microsoft.com/office/drawing/2014/main" id="{62333D56-9D8F-3894-2E2C-2099E34074FC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3624;p49">
              <a:extLst>
                <a:ext uri="{FF2B5EF4-FFF2-40B4-BE49-F238E27FC236}">
                  <a16:creationId xmlns:a16="http://schemas.microsoft.com/office/drawing/2014/main" id="{73F1BA21-40D7-897E-9AEC-7B59E3C8DE46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3625;p49">
              <a:extLst>
                <a:ext uri="{FF2B5EF4-FFF2-40B4-BE49-F238E27FC236}">
                  <a16:creationId xmlns:a16="http://schemas.microsoft.com/office/drawing/2014/main" id="{A86A5628-B53F-A489-C536-475B89B92505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3626;p49">
              <a:extLst>
                <a:ext uri="{FF2B5EF4-FFF2-40B4-BE49-F238E27FC236}">
                  <a16:creationId xmlns:a16="http://schemas.microsoft.com/office/drawing/2014/main" id="{A076F4B4-D0D7-0A97-4196-506F8D2DC7E4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>
            <a:off x="838200" y="170423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4273350" y="1704237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718775" y="170416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000004" y="1826192"/>
            <a:ext cx="273486" cy="273486"/>
            <a:chOff x="1190625" y="238125"/>
            <a:chExt cx="5219200" cy="5219200"/>
          </a:xfrm>
        </p:grpSpPr>
        <p:sp>
          <p:nvSpPr>
            <p:cNvPr id="246" name="Google Shape;246;p31"/>
            <p:cNvSpPr/>
            <p:nvPr/>
          </p:nvSpPr>
          <p:spPr>
            <a:xfrm>
              <a:off x="1190625" y="2400000"/>
              <a:ext cx="2126000" cy="3057325"/>
            </a:xfrm>
            <a:custGeom>
              <a:avLst/>
              <a:gdLst/>
              <a:ahLst/>
              <a:cxnLst/>
              <a:rect l="l" t="t" r="r" b="b"/>
              <a:pathLst>
                <a:path w="85040" h="122293" extrusionOk="0">
                  <a:moveTo>
                    <a:pt x="42536" y="6035"/>
                  </a:moveTo>
                  <a:cubicBezTo>
                    <a:pt x="54410" y="6035"/>
                    <a:pt x="64098" y="15495"/>
                    <a:pt x="64522" y="27238"/>
                  </a:cubicBezTo>
                  <a:cubicBezTo>
                    <a:pt x="51213" y="26716"/>
                    <a:pt x="42895" y="22541"/>
                    <a:pt x="39046" y="20029"/>
                  </a:cubicBezTo>
                  <a:cubicBezTo>
                    <a:pt x="40351" y="18333"/>
                    <a:pt x="40938" y="17158"/>
                    <a:pt x="41036" y="16995"/>
                  </a:cubicBezTo>
                  <a:lnTo>
                    <a:pt x="35621" y="14353"/>
                  </a:lnTo>
                  <a:cubicBezTo>
                    <a:pt x="35458" y="14679"/>
                    <a:pt x="31804" y="21692"/>
                    <a:pt x="20616" y="26096"/>
                  </a:cubicBezTo>
                  <a:cubicBezTo>
                    <a:pt x="21594" y="14875"/>
                    <a:pt x="31054" y="6035"/>
                    <a:pt x="42536" y="6035"/>
                  </a:cubicBezTo>
                  <a:close/>
                  <a:moveTo>
                    <a:pt x="34838" y="24465"/>
                  </a:moveTo>
                  <a:cubicBezTo>
                    <a:pt x="39013" y="27401"/>
                    <a:pt x="48441" y="32555"/>
                    <a:pt x="63902" y="33240"/>
                  </a:cubicBezTo>
                  <a:cubicBezTo>
                    <a:pt x="61554" y="42863"/>
                    <a:pt x="52877" y="50039"/>
                    <a:pt x="42536" y="50039"/>
                  </a:cubicBezTo>
                  <a:cubicBezTo>
                    <a:pt x="31870" y="50039"/>
                    <a:pt x="22964" y="42439"/>
                    <a:pt x="20942" y="32392"/>
                  </a:cubicBezTo>
                  <a:cubicBezTo>
                    <a:pt x="27238" y="30206"/>
                    <a:pt x="31739" y="27238"/>
                    <a:pt x="34838" y="24465"/>
                  </a:cubicBezTo>
                  <a:close/>
                  <a:moveTo>
                    <a:pt x="42536" y="56074"/>
                  </a:moveTo>
                  <a:cubicBezTo>
                    <a:pt x="45733" y="56074"/>
                    <a:pt x="48832" y="56465"/>
                    <a:pt x="51768" y="57248"/>
                  </a:cubicBezTo>
                  <a:lnTo>
                    <a:pt x="42536" y="67882"/>
                  </a:lnTo>
                  <a:lnTo>
                    <a:pt x="33272" y="57248"/>
                  </a:lnTo>
                  <a:cubicBezTo>
                    <a:pt x="36241" y="56465"/>
                    <a:pt x="39340" y="56074"/>
                    <a:pt x="42536" y="56074"/>
                  </a:cubicBezTo>
                  <a:close/>
                  <a:moveTo>
                    <a:pt x="57868" y="59434"/>
                  </a:moveTo>
                  <a:cubicBezTo>
                    <a:pt x="70361" y="65240"/>
                    <a:pt x="79038" y="77929"/>
                    <a:pt x="79038" y="92575"/>
                  </a:cubicBezTo>
                  <a:lnTo>
                    <a:pt x="79038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521" y="93815"/>
                  </a:lnTo>
                  <a:lnTo>
                    <a:pt x="61521" y="116257"/>
                  </a:lnTo>
                  <a:lnTo>
                    <a:pt x="23552" y="116257"/>
                  </a:lnTo>
                  <a:lnTo>
                    <a:pt x="23552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35" y="116257"/>
                  </a:lnTo>
                  <a:lnTo>
                    <a:pt x="6035" y="92575"/>
                  </a:lnTo>
                  <a:cubicBezTo>
                    <a:pt x="6035" y="77929"/>
                    <a:pt x="14712" y="65240"/>
                    <a:pt x="27205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68" y="59434"/>
                  </a:lnTo>
                  <a:close/>
                  <a:moveTo>
                    <a:pt x="42536" y="0"/>
                  </a:moveTo>
                  <a:cubicBezTo>
                    <a:pt x="27074" y="0"/>
                    <a:pt x="14516" y="12592"/>
                    <a:pt x="14516" y="28053"/>
                  </a:cubicBezTo>
                  <a:cubicBezTo>
                    <a:pt x="14516" y="38459"/>
                    <a:pt x="20192" y="47527"/>
                    <a:pt x="28640" y="52355"/>
                  </a:cubicBezTo>
                  <a:cubicBezTo>
                    <a:pt x="12004" y="58129"/>
                    <a:pt x="0" y="73982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3982"/>
                    <a:pt x="73068" y="58129"/>
                    <a:pt x="56400" y="52355"/>
                  </a:cubicBezTo>
                  <a:cubicBezTo>
                    <a:pt x="64848" y="47527"/>
                    <a:pt x="70557" y="38459"/>
                    <a:pt x="70557" y="28053"/>
                  </a:cubicBezTo>
                  <a:cubicBezTo>
                    <a:pt x="70557" y="12592"/>
                    <a:pt x="57966" y="0"/>
                    <a:pt x="42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78175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283800" y="2400000"/>
              <a:ext cx="2126025" cy="3057325"/>
            </a:xfrm>
            <a:custGeom>
              <a:avLst/>
              <a:gdLst/>
              <a:ahLst/>
              <a:cxnLst/>
              <a:rect l="l" t="t" r="r" b="b"/>
              <a:pathLst>
                <a:path w="85041" h="122293" extrusionOk="0">
                  <a:moveTo>
                    <a:pt x="42504" y="6035"/>
                  </a:moveTo>
                  <a:cubicBezTo>
                    <a:pt x="53627" y="6035"/>
                    <a:pt x="62826" y="14320"/>
                    <a:pt x="64294" y="25020"/>
                  </a:cubicBezTo>
                  <a:lnTo>
                    <a:pt x="53692" y="25020"/>
                  </a:lnTo>
                  <a:lnTo>
                    <a:pt x="53692" y="17354"/>
                  </a:lnTo>
                  <a:lnTo>
                    <a:pt x="47690" y="17354"/>
                  </a:lnTo>
                  <a:lnTo>
                    <a:pt x="47690" y="25020"/>
                  </a:lnTo>
                  <a:lnTo>
                    <a:pt x="20714" y="25020"/>
                  </a:lnTo>
                  <a:cubicBezTo>
                    <a:pt x="22182" y="14320"/>
                    <a:pt x="31413" y="6035"/>
                    <a:pt x="42504" y="6035"/>
                  </a:cubicBezTo>
                  <a:close/>
                  <a:moveTo>
                    <a:pt x="16604" y="38720"/>
                  </a:moveTo>
                  <a:cubicBezTo>
                    <a:pt x="18463" y="43189"/>
                    <a:pt x="21431" y="47071"/>
                    <a:pt x="25183" y="50039"/>
                  </a:cubicBezTo>
                  <a:lnTo>
                    <a:pt x="12233" y="50039"/>
                  </a:lnTo>
                  <a:lnTo>
                    <a:pt x="16604" y="38720"/>
                  </a:lnTo>
                  <a:close/>
                  <a:moveTo>
                    <a:pt x="64294" y="31054"/>
                  </a:moveTo>
                  <a:cubicBezTo>
                    <a:pt x="62826" y="41754"/>
                    <a:pt x="53627" y="50039"/>
                    <a:pt x="42504" y="50039"/>
                  </a:cubicBezTo>
                  <a:cubicBezTo>
                    <a:pt x="31413" y="50039"/>
                    <a:pt x="22182" y="41754"/>
                    <a:pt x="20714" y="31054"/>
                  </a:cubicBezTo>
                  <a:close/>
                  <a:moveTo>
                    <a:pt x="68665" y="38100"/>
                  </a:moveTo>
                  <a:lnTo>
                    <a:pt x="73917" y="50039"/>
                  </a:lnTo>
                  <a:lnTo>
                    <a:pt x="59825" y="50039"/>
                  </a:lnTo>
                  <a:cubicBezTo>
                    <a:pt x="63772" y="46940"/>
                    <a:pt x="66838" y="42830"/>
                    <a:pt x="68665" y="38100"/>
                  </a:cubicBezTo>
                  <a:close/>
                  <a:moveTo>
                    <a:pt x="42504" y="56074"/>
                  </a:moveTo>
                  <a:cubicBezTo>
                    <a:pt x="45701" y="56074"/>
                    <a:pt x="48799" y="56465"/>
                    <a:pt x="51768" y="57248"/>
                  </a:cubicBezTo>
                  <a:lnTo>
                    <a:pt x="42504" y="67882"/>
                  </a:lnTo>
                  <a:lnTo>
                    <a:pt x="33272" y="57248"/>
                  </a:lnTo>
                  <a:cubicBezTo>
                    <a:pt x="36208" y="56465"/>
                    <a:pt x="39307" y="56074"/>
                    <a:pt x="42504" y="56074"/>
                  </a:cubicBezTo>
                  <a:close/>
                  <a:moveTo>
                    <a:pt x="57835" y="59434"/>
                  </a:moveTo>
                  <a:cubicBezTo>
                    <a:pt x="70329" y="65240"/>
                    <a:pt x="79005" y="77929"/>
                    <a:pt x="79005" y="92575"/>
                  </a:cubicBezTo>
                  <a:lnTo>
                    <a:pt x="79005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489" y="93815"/>
                  </a:lnTo>
                  <a:lnTo>
                    <a:pt x="61489" y="116257"/>
                  </a:lnTo>
                  <a:lnTo>
                    <a:pt x="23519" y="116257"/>
                  </a:lnTo>
                  <a:lnTo>
                    <a:pt x="23519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02" y="116257"/>
                  </a:lnTo>
                  <a:lnTo>
                    <a:pt x="6002" y="92575"/>
                  </a:lnTo>
                  <a:cubicBezTo>
                    <a:pt x="6002" y="77929"/>
                    <a:pt x="14679" y="65240"/>
                    <a:pt x="27172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35" y="59434"/>
                  </a:lnTo>
                  <a:close/>
                  <a:moveTo>
                    <a:pt x="42504" y="0"/>
                  </a:moveTo>
                  <a:cubicBezTo>
                    <a:pt x="27270" y="0"/>
                    <a:pt x="14842" y="12265"/>
                    <a:pt x="14516" y="27434"/>
                  </a:cubicBezTo>
                  <a:lnTo>
                    <a:pt x="3458" y="56074"/>
                  </a:lnTo>
                  <a:lnTo>
                    <a:pt x="20714" y="56074"/>
                  </a:lnTo>
                  <a:cubicBezTo>
                    <a:pt x="8318" y="63511"/>
                    <a:pt x="0" y="77081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7081"/>
                    <a:pt x="76722" y="63511"/>
                    <a:pt x="64294" y="56074"/>
                  </a:cubicBezTo>
                  <a:lnTo>
                    <a:pt x="83116" y="56074"/>
                  </a:lnTo>
                  <a:lnTo>
                    <a:pt x="70524" y="27368"/>
                  </a:lnTo>
                  <a:cubicBezTo>
                    <a:pt x="70165" y="12233"/>
                    <a:pt x="57737" y="0"/>
                    <a:pt x="4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5271350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2052600" y="238125"/>
              <a:ext cx="3637125" cy="2137425"/>
            </a:xfrm>
            <a:custGeom>
              <a:avLst/>
              <a:gdLst/>
              <a:ahLst/>
              <a:cxnLst/>
              <a:rect l="l" t="t" r="r" b="b"/>
              <a:pathLst>
                <a:path w="145485" h="85497" extrusionOk="0">
                  <a:moveTo>
                    <a:pt x="80604" y="6035"/>
                  </a:moveTo>
                  <a:lnTo>
                    <a:pt x="80604" y="17680"/>
                  </a:lnTo>
                  <a:cubicBezTo>
                    <a:pt x="77766" y="22703"/>
                    <a:pt x="76135" y="28510"/>
                    <a:pt x="76135" y="34675"/>
                  </a:cubicBezTo>
                  <a:cubicBezTo>
                    <a:pt x="76135" y="40840"/>
                    <a:pt x="77766" y="46646"/>
                    <a:pt x="80604" y="51670"/>
                  </a:cubicBezTo>
                  <a:lnTo>
                    <a:pt x="80604" y="63315"/>
                  </a:lnTo>
                  <a:lnTo>
                    <a:pt x="30728" y="63315"/>
                  </a:lnTo>
                  <a:lnTo>
                    <a:pt x="19572" y="69709"/>
                  </a:lnTo>
                  <a:lnTo>
                    <a:pt x="23030" y="63315"/>
                  </a:lnTo>
                  <a:lnTo>
                    <a:pt x="6035" y="63315"/>
                  </a:lnTo>
                  <a:lnTo>
                    <a:pt x="6035" y="6035"/>
                  </a:lnTo>
                  <a:close/>
                  <a:moveTo>
                    <a:pt x="110810" y="6035"/>
                  </a:moveTo>
                  <a:cubicBezTo>
                    <a:pt x="126598" y="6035"/>
                    <a:pt x="139450" y="18887"/>
                    <a:pt x="139450" y="34675"/>
                  </a:cubicBezTo>
                  <a:cubicBezTo>
                    <a:pt x="139450" y="45081"/>
                    <a:pt x="133807" y="54671"/>
                    <a:pt x="124706" y="59727"/>
                  </a:cubicBezTo>
                  <a:lnTo>
                    <a:pt x="122096" y="61195"/>
                  </a:lnTo>
                  <a:lnTo>
                    <a:pt x="126728" y="69709"/>
                  </a:lnTo>
                  <a:lnTo>
                    <a:pt x="115050" y="63022"/>
                  </a:lnTo>
                  <a:lnTo>
                    <a:pt x="114072" y="63119"/>
                  </a:lnTo>
                  <a:cubicBezTo>
                    <a:pt x="112963" y="63250"/>
                    <a:pt x="111854" y="63315"/>
                    <a:pt x="110810" y="63315"/>
                  </a:cubicBezTo>
                  <a:cubicBezTo>
                    <a:pt x="95022" y="63315"/>
                    <a:pt x="82170" y="50463"/>
                    <a:pt x="82170" y="34675"/>
                  </a:cubicBezTo>
                  <a:cubicBezTo>
                    <a:pt x="82170" y="18887"/>
                    <a:pt x="95022" y="6035"/>
                    <a:pt x="110810" y="6035"/>
                  </a:cubicBezTo>
                  <a:close/>
                  <a:moveTo>
                    <a:pt x="0" y="0"/>
                  </a:moveTo>
                  <a:lnTo>
                    <a:pt x="0" y="69350"/>
                  </a:lnTo>
                  <a:lnTo>
                    <a:pt x="12918" y="69350"/>
                  </a:lnTo>
                  <a:lnTo>
                    <a:pt x="4078" y="85497"/>
                  </a:lnTo>
                  <a:lnTo>
                    <a:pt x="4078" y="85497"/>
                  </a:lnTo>
                  <a:lnTo>
                    <a:pt x="32326" y="69350"/>
                  </a:lnTo>
                  <a:lnTo>
                    <a:pt x="86639" y="69350"/>
                  </a:lnTo>
                  <a:lnTo>
                    <a:pt x="86639" y="59499"/>
                  </a:lnTo>
                  <a:cubicBezTo>
                    <a:pt x="92902" y="65566"/>
                    <a:pt x="101415" y="69350"/>
                    <a:pt x="110810" y="69350"/>
                  </a:cubicBezTo>
                  <a:cubicBezTo>
                    <a:pt x="111756" y="69350"/>
                    <a:pt x="112767" y="69285"/>
                    <a:pt x="113746" y="69219"/>
                  </a:cubicBezTo>
                  <a:lnTo>
                    <a:pt x="142190" y="85497"/>
                  </a:lnTo>
                  <a:lnTo>
                    <a:pt x="130153" y="63446"/>
                  </a:lnTo>
                  <a:cubicBezTo>
                    <a:pt x="139678" y="57020"/>
                    <a:pt x="145485" y="46255"/>
                    <a:pt x="145485" y="34675"/>
                  </a:cubicBezTo>
                  <a:cubicBezTo>
                    <a:pt x="145485" y="15560"/>
                    <a:pt x="129925" y="0"/>
                    <a:pt x="110810" y="0"/>
                  </a:cubicBezTo>
                  <a:cubicBezTo>
                    <a:pt x="101415" y="0"/>
                    <a:pt x="92902" y="3784"/>
                    <a:pt x="86639" y="9851"/>
                  </a:cubicBezTo>
                  <a:lnTo>
                    <a:pt x="86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353100" y="10324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764925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5176750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2680525" y="702125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092350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3504175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680525" y="12664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003" y="6622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3092350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504175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1"/>
          <p:cNvSpPr txBox="1">
            <a:spLocks noGrp="1"/>
          </p:cNvSpPr>
          <p:nvPr>
            <p:ph type="ctrTitle" idx="2"/>
          </p:nvPr>
        </p:nvSpPr>
        <p:spPr>
          <a:xfrm flipH="1">
            <a:off x="719975" y="2477106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Real-time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1"/>
          </p:nvPr>
        </p:nvSpPr>
        <p:spPr>
          <a:xfrm flipH="1">
            <a:off x="72000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(Image Classification)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Hide images and gif that you choose not to see.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Dogs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Cats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Snakes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Trypophobia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4" name="Google Shape;274;p31"/>
          <p:cNvSpPr txBox="1">
            <a:spLocks noGrp="1"/>
          </p:cNvSpPr>
          <p:nvPr>
            <p:ph type="ctrTitle" idx="3"/>
          </p:nvPr>
        </p:nvSpPr>
        <p:spPr>
          <a:xfrm flipH="1">
            <a:off x="3708400" y="2477106"/>
            <a:ext cx="17272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Streamlit </a:t>
            </a:r>
            <a:br>
              <a:rPr lang="en" sz="1400" dirty="0">
                <a:solidFill>
                  <a:schemeClr val="lt1"/>
                </a:solidFill>
              </a:rPr>
            </a:br>
            <a:r>
              <a:rPr lang="en" sz="1400" dirty="0">
                <a:solidFill>
                  <a:schemeClr val="lt1"/>
                </a:solidFill>
              </a:rPr>
              <a:t>Post-Processing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4"/>
          </p:nvPr>
        </p:nvSpPr>
        <p:spPr>
          <a:xfrm flipH="1">
            <a:off x="357945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(Instance Segmentation)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Identify images of snakes by pixel and filter them out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ctrTitle" idx="5"/>
          </p:nvPr>
        </p:nvSpPr>
        <p:spPr>
          <a:xfrm flipH="1">
            <a:off x="6908800" y="2477106"/>
            <a:ext cx="164315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Streamlit</a:t>
            </a:r>
            <a:br>
              <a:rPr lang="en-SG" sz="1400" dirty="0"/>
            </a:br>
            <a:r>
              <a:rPr lang="en-SG" sz="1400" dirty="0"/>
              <a:t>Post-Processing</a:t>
            </a:r>
            <a:br>
              <a:rPr lang="en-SG" sz="1400" dirty="0"/>
            </a:br>
            <a:r>
              <a:rPr lang="en-SG" sz="1400" dirty="0"/>
              <a:t>Video Filter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6"/>
          </p:nvPr>
        </p:nvSpPr>
        <p:spPr>
          <a:xfrm flipH="1">
            <a:off x="6438900" y="3008281"/>
            <a:ext cx="2106551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(Instance Segmentation)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Identify images of snakes in a video by pixel and filter them out</a:t>
            </a:r>
          </a:p>
        </p:txBody>
      </p:sp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3080975" y="509699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/>
              <a:t>Our Capabilities</a:t>
            </a:r>
            <a:endParaRPr sz="1800"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ADC7D1-FEBF-9336-D10A-60BABFEA4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68" y="156736"/>
            <a:ext cx="427771" cy="4407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;p24">
            <a:extLst>
              <a:ext uri="{FF2B5EF4-FFF2-40B4-BE49-F238E27FC236}">
                <a16:creationId xmlns:a16="http://schemas.microsoft.com/office/drawing/2014/main" id="{77FFD310-2E18-FE21-E368-E332BFF81985}"/>
              </a:ext>
            </a:extLst>
          </p:cNvPr>
          <p:cNvSpPr txBox="1">
            <a:spLocks/>
          </p:cNvSpPr>
          <p:nvPr/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800" b="1" dirty="0">
                <a:solidFill>
                  <a:schemeClr val="lt1"/>
                </a:solidFill>
                <a:latin typeface="Nunito Sans" pitchFamily="2" charset="0"/>
              </a:rPr>
              <a:t>Computer Vision</a:t>
            </a:r>
          </a:p>
        </p:txBody>
      </p:sp>
      <p:pic>
        <p:nvPicPr>
          <p:cNvPr id="1026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08845252-A834-9EC0-2F98-6D8A83A3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8112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5DDE3A-3E53-A7BB-D7F8-4655FE8696E0}"/>
              </a:ext>
            </a:extLst>
          </p:cNvPr>
          <p:cNvSpPr txBox="1"/>
          <p:nvPr/>
        </p:nvSpPr>
        <p:spPr>
          <a:xfrm>
            <a:off x="3080975" y="4645152"/>
            <a:ext cx="17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Extracting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30AAC-9E0C-4BEF-57CA-F5E888D405FB}"/>
              </a:ext>
            </a:extLst>
          </p:cNvPr>
          <p:cNvSpPr txBox="1"/>
          <p:nvPr/>
        </p:nvSpPr>
        <p:spPr>
          <a:xfrm>
            <a:off x="6945839" y="4645152"/>
            <a:ext cx="201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Learning 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4ED1F-9653-D6E7-9B35-C81BD779E4E4}"/>
              </a:ext>
            </a:extLst>
          </p:cNvPr>
          <p:cNvSpPr txBox="1"/>
          <p:nvPr/>
        </p:nvSpPr>
        <p:spPr>
          <a:xfrm>
            <a:off x="2418311" y="4189610"/>
            <a:ext cx="287731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Convolutionary 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B4B50-0E68-27A6-FBB2-FD81CF6317E7}"/>
              </a:ext>
            </a:extLst>
          </p:cNvPr>
          <p:cNvSpPr txBox="1"/>
          <p:nvPr/>
        </p:nvSpPr>
        <p:spPr>
          <a:xfrm>
            <a:off x="6571488" y="4188149"/>
            <a:ext cx="258110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Fully Connected Network</a:t>
            </a:r>
          </a:p>
        </p:txBody>
      </p:sp>
    </p:spTree>
    <p:extLst>
      <p:ext uri="{BB962C8B-B14F-4D97-AF65-F5344CB8AC3E}">
        <p14:creationId xmlns:p14="http://schemas.microsoft.com/office/powerpoint/2010/main" val="381570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692093-1138-2E63-FE00-966F238E6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Convolutional Neural Network</a:t>
            </a:r>
            <a:br>
              <a:rPr lang="en-SG" dirty="0"/>
            </a:br>
            <a:r>
              <a:rPr lang="en-SG" dirty="0"/>
              <a:t>Feature Selection</a:t>
            </a:r>
          </a:p>
        </p:txBody>
      </p:sp>
      <p:pic>
        <p:nvPicPr>
          <p:cNvPr id="2050" name="Picture 2" descr="Robin, by Chris Heald">
            <a:extLst>
              <a:ext uri="{FF2B5EF4-FFF2-40B4-BE49-F238E27FC236}">
                <a16:creationId xmlns:a16="http://schemas.microsoft.com/office/drawing/2014/main" id="{6FFDF890-1ABA-E1AA-1838-680AA6EB7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5" y="2209946"/>
            <a:ext cx="1774371" cy="11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ization of the Feature Maps Extracted From the First Convolutional Layer in the VGG16 Model">
            <a:extLst>
              <a:ext uri="{FF2B5EF4-FFF2-40B4-BE49-F238E27FC236}">
                <a16:creationId xmlns:a16="http://schemas.microsoft.com/office/drawing/2014/main" id="{43DDD11C-59BB-65BD-BDBD-6611E46B9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7" t="11221" r="10561" b="10230"/>
          <a:stretch/>
        </p:blipFill>
        <p:spPr bwMode="auto">
          <a:xfrm>
            <a:off x="2068286" y="1246041"/>
            <a:ext cx="2628900" cy="2001103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Visualization of the Feature Maps Extracted From Block 1 in the VGG16 Model">
            <a:extLst>
              <a:ext uri="{FF2B5EF4-FFF2-40B4-BE49-F238E27FC236}">
                <a16:creationId xmlns:a16="http://schemas.microsoft.com/office/drawing/2014/main" id="{C77742C6-5D0D-2C0E-EFFC-1A01519BEA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2058" name="Picture 10" descr="Visualization of the Feature Maps Extracted From Block 1 in the VGG16 Model">
            <a:extLst>
              <a:ext uri="{FF2B5EF4-FFF2-40B4-BE49-F238E27FC236}">
                <a16:creationId xmlns:a16="http://schemas.microsoft.com/office/drawing/2014/main" id="{B252D223-BC95-04CB-10D6-D09C19C70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1" t="10794" r="10159" b="9418"/>
          <a:stretch/>
        </p:blipFill>
        <p:spPr bwMode="auto">
          <a:xfrm>
            <a:off x="2842531" y="1468496"/>
            <a:ext cx="2628900" cy="2030934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isualization of the Feature Maps Extracted From Block 2 in the VGG16 Model">
            <a:extLst>
              <a:ext uri="{FF2B5EF4-FFF2-40B4-BE49-F238E27FC236}">
                <a16:creationId xmlns:a16="http://schemas.microsoft.com/office/drawing/2014/main" id="{C33483B7-6C3D-C360-13EA-136ED4961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0" t="11430" r="9842" b="10264"/>
          <a:stretch/>
        </p:blipFill>
        <p:spPr bwMode="auto">
          <a:xfrm>
            <a:off x="3616776" y="1720782"/>
            <a:ext cx="2667000" cy="2013858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isualization of the Feature Maps Extracted From Block 3 in the VGG16 Model">
            <a:extLst>
              <a:ext uri="{FF2B5EF4-FFF2-40B4-BE49-F238E27FC236}">
                <a16:creationId xmlns:a16="http://schemas.microsoft.com/office/drawing/2014/main" id="{FF3F463D-E454-4389-5BC6-965AE4702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7" t="10838" r="9428" b="8277"/>
          <a:stretch/>
        </p:blipFill>
        <p:spPr bwMode="auto">
          <a:xfrm>
            <a:off x="4429121" y="1955992"/>
            <a:ext cx="3211286" cy="2486240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ization of the Feature Maps Extracted From Block 5 in the VGG16 Model">
            <a:extLst>
              <a:ext uri="{FF2B5EF4-FFF2-40B4-BE49-F238E27FC236}">
                <a16:creationId xmlns:a16="http://schemas.microsoft.com/office/drawing/2014/main" id="{EFE4CF9A-3010-97C2-B049-6CEEC918F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 t="10794" r="9365" b="9841"/>
          <a:stretch/>
        </p:blipFill>
        <p:spPr bwMode="auto">
          <a:xfrm>
            <a:off x="5785750" y="2663583"/>
            <a:ext cx="3233057" cy="2434531"/>
          </a:xfrm>
          <a:prstGeom prst="rect">
            <a:avLst/>
          </a:prstGeom>
          <a:noFill/>
          <a:ln>
            <a:solidFill>
              <a:srgbClr val="137F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5BCCC-5A97-6898-C10A-4219CB2454FD}"/>
              </a:ext>
            </a:extLst>
          </p:cNvPr>
          <p:cNvSpPr txBox="1"/>
          <p:nvPr/>
        </p:nvSpPr>
        <p:spPr>
          <a:xfrm>
            <a:off x="2068286" y="97368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8BCEC-DB81-140B-22C6-81CD4C038378}"/>
              </a:ext>
            </a:extLst>
          </p:cNvPr>
          <p:cNvSpPr txBox="1"/>
          <p:nvPr/>
        </p:nvSpPr>
        <p:spPr>
          <a:xfrm>
            <a:off x="4697186" y="1181326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AC211-0F76-EA42-7C9B-310C0D44E94E}"/>
              </a:ext>
            </a:extLst>
          </p:cNvPr>
          <p:cNvSpPr txBox="1"/>
          <p:nvPr/>
        </p:nvSpPr>
        <p:spPr>
          <a:xfrm>
            <a:off x="5509531" y="1433612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5B83E-541E-AD8C-B9BE-B5041659AE21}"/>
              </a:ext>
            </a:extLst>
          </p:cNvPr>
          <p:cNvSpPr txBox="1"/>
          <p:nvPr/>
        </p:nvSpPr>
        <p:spPr>
          <a:xfrm>
            <a:off x="6321876" y="1678343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282AA-E900-91A5-6C5C-2F5D56C1AE1C}"/>
              </a:ext>
            </a:extLst>
          </p:cNvPr>
          <p:cNvSpPr txBox="1"/>
          <p:nvPr/>
        </p:nvSpPr>
        <p:spPr>
          <a:xfrm>
            <a:off x="7704357" y="232602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CNN Layer 5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E3960A2-93B3-2CAC-A360-1A4C8922F2C7}"/>
              </a:ext>
            </a:extLst>
          </p:cNvPr>
          <p:cNvSpPr/>
          <p:nvPr/>
        </p:nvSpPr>
        <p:spPr>
          <a:xfrm rot="17265123" flipH="1">
            <a:off x="2462185" y="3327910"/>
            <a:ext cx="428109" cy="658888"/>
          </a:xfrm>
          <a:custGeom>
            <a:avLst/>
            <a:gdLst>
              <a:gd name="connsiteX0" fmla="*/ 0 w 585561"/>
              <a:gd name="connsiteY0" fmla="*/ 0 h 658888"/>
              <a:gd name="connsiteX1" fmla="*/ 585216 w 585561"/>
              <a:gd name="connsiteY1" fmla="*/ 280416 h 658888"/>
              <a:gd name="connsiteX2" fmla="*/ 85344 w 585561"/>
              <a:gd name="connsiteY2" fmla="*/ 621792 h 658888"/>
              <a:gd name="connsiteX3" fmla="*/ 73152 w 585561"/>
              <a:gd name="connsiteY3" fmla="*/ 633984 h 658888"/>
              <a:gd name="connsiteX0" fmla="*/ 0 w 428109"/>
              <a:gd name="connsiteY0" fmla="*/ 0 h 658888"/>
              <a:gd name="connsiteX1" fmla="*/ 427570 w 428109"/>
              <a:gd name="connsiteY1" fmla="*/ 296807 h 658888"/>
              <a:gd name="connsiteX2" fmla="*/ 85344 w 428109"/>
              <a:gd name="connsiteY2" fmla="*/ 621792 h 658888"/>
              <a:gd name="connsiteX3" fmla="*/ 73152 w 428109"/>
              <a:gd name="connsiteY3" fmla="*/ 633984 h 65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09" h="658888">
                <a:moveTo>
                  <a:pt x="0" y="0"/>
                </a:moveTo>
                <a:cubicBezTo>
                  <a:pt x="285496" y="88392"/>
                  <a:pt x="413346" y="193175"/>
                  <a:pt x="427570" y="296807"/>
                </a:cubicBezTo>
                <a:cubicBezTo>
                  <a:pt x="441794" y="400439"/>
                  <a:pt x="170688" y="562864"/>
                  <a:pt x="85344" y="621792"/>
                </a:cubicBezTo>
                <a:cubicBezTo>
                  <a:pt x="0" y="680720"/>
                  <a:pt x="36576" y="657352"/>
                  <a:pt x="73152" y="63398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C3CA19-7C22-3385-56C3-E40CBF7046F8}"/>
              </a:ext>
            </a:extLst>
          </p:cNvPr>
          <p:cNvSpPr/>
          <p:nvPr/>
        </p:nvSpPr>
        <p:spPr>
          <a:xfrm rot="17265123" flipH="1">
            <a:off x="3252537" y="3657482"/>
            <a:ext cx="428109" cy="658888"/>
          </a:xfrm>
          <a:custGeom>
            <a:avLst/>
            <a:gdLst>
              <a:gd name="connsiteX0" fmla="*/ 0 w 585561"/>
              <a:gd name="connsiteY0" fmla="*/ 0 h 658888"/>
              <a:gd name="connsiteX1" fmla="*/ 585216 w 585561"/>
              <a:gd name="connsiteY1" fmla="*/ 280416 h 658888"/>
              <a:gd name="connsiteX2" fmla="*/ 85344 w 585561"/>
              <a:gd name="connsiteY2" fmla="*/ 621792 h 658888"/>
              <a:gd name="connsiteX3" fmla="*/ 73152 w 585561"/>
              <a:gd name="connsiteY3" fmla="*/ 633984 h 658888"/>
              <a:gd name="connsiteX0" fmla="*/ 0 w 428109"/>
              <a:gd name="connsiteY0" fmla="*/ 0 h 658888"/>
              <a:gd name="connsiteX1" fmla="*/ 427570 w 428109"/>
              <a:gd name="connsiteY1" fmla="*/ 296807 h 658888"/>
              <a:gd name="connsiteX2" fmla="*/ 85344 w 428109"/>
              <a:gd name="connsiteY2" fmla="*/ 621792 h 658888"/>
              <a:gd name="connsiteX3" fmla="*/ 73152 w 428109"/>
              <a:gd name="connsiteY3" fmla="*/ 633984 h 65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09" h="658888">
                <a:moveTo>
                  <a:pt x="0" y="0"/>
                </a:moveTo>
                <a:cubicBezTo>
                  <a:pt x="285496" y="88392"/>
                  <a:pt x="413346" y="193175"/>
                  <a:pt x="427570" y="296807"/>
                </a:cubicBezTo>
                <a:cubicBezTo>
                  <a:pt x="441794" y="400439"/>
                  <a:pt x="170688" y="562864"/>
                  <a:pt x="85344" y="621792"/>
                </a:cubicBezTo>
                <a:cubicBezTo>
                  <a:pt x="0" y="680720"/>
                  <a:pt x="36576" y="657352"/>
                  <a:pt x="73152" y="63398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ADBC663-AC82-8266-5F82-442DB8E22AC0}"/>
              </a:ext>
            </a:extLst>
          </p:cNvPr>
          <p:cNvSpPr/>
          <p:nvPr/>
        </p:nvSpPr>
        <p:spPr>
          <a:xfrm rot="17265123" flipH="1">
            <a:off x="4038641" y="4266101"/>
            <a:ext cx="428109" cy="658888"/>
          </a:xfrm>
          <a:custGeom>
            <a:avLst/>
            <a:gdLst>
              <a:gd name="connsiteX0" fmla="*/ 0 w 585561"/>
              <a:gd name="connsiteY0" fmla="*/ 0 h 658888"/>
              <a:gd name="connsiteX1" fmla="*/ 585216 w 585561"/>
              <a:gd name="connsiteY1" fmla="*/ 280416 h 658888"/>
              <a:gd name="connsiteX2" fmla="*/ 85344 w 585561"/>
              <a:gd name="connsiteY2" fmla="*/ 621792 h 658888"/>
              <a:gd name="connsiteX3" fmla="*/ 73152 w 585561"/>
              <a:gd name="connsiteY3" fmla="*/ 633984 h 658888"/>
              <a:gd name="connsiteX0" fmla="*/ 0 w 428109"/>
              <a:gd name="connsiteY0" fmla="*/ 0 h 658888"/>
              <a:gd name="connsiteX1" fmla="*/ 427570 w 428109"/>
              <a:gd name="connsiteY1" fmla="*/ 296807 h 658888"/>
              <a:gd name="connsiteX2" fmla="*/ 85344 w 428109"/>
              <a:gd name="connsiteY2" fmla="*/ 621792 h 658888"/>
              <a:gd name="connsiteX3" fmla="*/ 73152 w 428109"/>
              <a:gd name="connsiteY3" fmla="*/ 633984 h 65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09" h="658888">
                <a:moveTo>
                  <a:pt x="0" y="0"/>
                </a:moveTo>
                <a:cubicBezTo>
                  <a:pt x="285496" y="88392"/>
                  <a:pt x="413346" y="193175"/>
                  <a:pt x="427570" y="296807"/>
                </a:cubicBezTo>
                <a:cubicBezTo>
                  <a:pt x="441794" y="400439"/>
                  <a:pt x="170688" y="562864"/>
                  <a:pt x="85344" y="621792"/>
                </a:cubicBezTo>
                <a:cubicBezTo>
                  <a:pt x="0" y="680720"/>
                  <a:pt x="36576" y="657352"/>
                  <a:pt x="73152" y="63398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A8DAC7A-C9F5-7E46-D8C1-C8C7DDA49235}"/>
              </a:ext>
            </a:extLst>
          </p:cNvPr>
          <p:cNvSpPr/>
          <p:nvPr/>
        </p:nvSpPr>
        <p:spPr>
          <a:xfrm rot="17265123" flipH="1">
            <a:off x="5192674" y="4615223"/>
            <a:ext cx="428109" cy="658888"/>
          </a:xfrm>
          <a:custGeom>
            <a:avLst/>
            <a:gdLst>
              <a:gd name="connsiteX0" fmla="*/ 0 w 585561"/>
              <a:gd name="connsiteY0" fmla="*/ 0 h 658888"/>
              <a:gd name="connsiteX1" fmla="*/ 585216 w 585561"/>
              <a:gd name="connsiteY1" fmla="*/ 280416 h 658888"/>
              <a:gd name="connsiteX2" fmla="*/ 85344 w 585561"/>
              <a:gd name="connsiteY2" fmla="*/ 621792 h 658888"/>
              <a:gd name="connsiteX3" fmla="*/ 73152 w 585561"/>
              <a:gd name="connsiteY3" fmla="*/ 633984 h 658888"/>
              <a:gd name="connsiteX0" fmla="*/ 0 w 428109"/>
              <a:gd name="connsiteY0" fmla="*/ 0 h 658888"/>
              <a:gd name="connsiteX1" fmla="*/ 427570 w 428109"/>
              <a:gd name="connsiteY1" fmla="*/ 296807 h 658888"/>
              <a:gd name="connsiteX2" fmla="*/ 85344 w 428109"/>
              <a:gd name="connsiteY2" fmla="*/ 621792 h 658888"/>
              <a:gd name="connsiteX3" fmla="*/ 73152 w 428109"/>
              <a:gd name="connsiteY3" fmla="*/ 633984 h 65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109" h="658888">
                <a:moveTo>
                  <a:pt x="0" y="0"/>
                </a:moveTo>
                <a:cubicBezTo>
                  <a:pt x="285496" y="88392"/>
                  <a:pt x="413346" y="193175"/>
                  <a:pt x="427570" y="296807"/>
                </a:cubicBezTo>
                <a:cubicBezTo>
                  <a:pt x="441794" y="400439"/>
                  <a:pt x="170688" y="562864"/>
                  <a:pt x="85344" y="621792"/>
                </a:cubicBezTo>
                <a:cubicBezTo>
                  <a:pt x="0" y="680720"/>
                  <a:pt x="36576" y="657352"/>
                  <a:pt x="73152" y="63398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D7E96-2BFC-32B2-9AA3-B16B9F41743C}"/>
              </a:ext>
            </a:extLst>
          </p:cNvPr>
          <p:cNvSpPr txBox="1"/>
          <p:nvPr/>
        </p:nvSpPr>
        <p:spPr>
          <a:xfrm>
            <a:off x="2842532" y="4797463"/>
            <a:ext cx="2212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Extract &amp; Generalise</a:t>
            </a:r>
          </a:p>
        </p:txBody>
      </p:sp>
    </p:spTree>
    <p:extLst>
      <p:ext uri="{BB962C8B-B14F-4D97-AF65-F5344CB8AC3E}">
        <p14:creationId xmlns:p14="http://schemas.microsoft.com/office/powerpoint/2010/main" val="314865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B3E579-7F7B-6AE3-EF81-C5C120FCF8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Fully Connected Network</a:t>
            </a:r>
            <a:br>
              <a:rPr lang="en-SG" dirty="0"/>
            </a:br>
            <a:r>
              <a:rPr lang="en-SG" dirty="0"/>
              <a:t>Relationship </a:t>
            </a:r>
            <a:r>
              <a:rPr lang="en-SG" dirty="0">
                <a:sym typeface="Wingdings" panose="05000000000000000000" pitchFamily="2" charset="2"/>
              </a:rPr>
              <a:t> </a:t>
            </a:r>
            <a:r>
              <a:rPr lang="en-SG" dirty="0"/>
              <a:t>Classification</a:t>
            </a:r>
          </a:p>
        </p:txBody>
      </p:sp>
      <p:pic>
        <p:nvPicPr>
          <p:cNvPr id="3074" name="Picture 2" descr="Feedforward Neural Network Python Example - Data Analytics">
            <a:extLst>
              <a:ext uri="{FF2B5EF4-FFF2-40B4-BE49-F238E27FC236}">
                <a16:creationId xmlns:a16="http://schemas.microsoft.com/office/drawing/2014/main" id="{5F926B7E-6B75-B766-C462-C9C7D6ECD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6700"/>
            <a:ext cx="9144000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9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;p24">
            <a:extLst>
              <a:ext uri="{FF2B5EF4-FFF2-40B4-BE49-F238E27FC236}">
                <a16:creationId xmlns:a16="http://schemas.microsoft.com/office/drawing/2014/main" id="{77FFD310-2E18-FE21-E368-E332BFF81985}"/>
              </a:ext>
            </a:extLst>
          </p:cNvPr>
          <p:cNvSpPr txBox="1">
            <a:spLocks/>
          </p:cNvSpPr>
          <p:nvPr/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800" b="1" dirty="0">
                <a:solidFill>
                  <a:schemeClr val="lt1"/>
                </a:solidFill>
                <a:latin typeface="Nunito Sans" pitchFamily="2" charset="0"/>
              </a:rPr>
              <a:t>Subtasks of </a:t>
            </a:r>
          </a:p>
          <a:p>
            <a:pPr algn="ctr"/>
            <a:r>
              <a:rPr lang="en-SG" sz="1800" b="1" dirty="0">
                <a:solidFill>
                  <a:schemeClr val="lt1"/>
                </a:solidFill>
                <a:latin typeface="Nunito Sans" pitchFamily="2" charset="0"/>
              </a:rPr>
              <a:t>Computer Vision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020053-9CB2-CEF4-39E0-3ADA0BA7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" y="1815509"/>
            <a:ext cx="9144000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EB9E0E-0706-BFB2-C941-7D867CF3BBBD}"/>
              </a:ext>
            </a:extLst>
          </p:cNvPr>
          <p:cNvSpPr/>
          <p:nvPr/>
        </p:nvSpPr>
        <p:spPr>
          <a:xfrm>
            <a:off x="0" y="1815509"/>
            <a:ext cx="2057400" cy="26622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0B7AA-4A5D-BBE4-2F2B-0C3034AC8E63}"/>
              </a:ext>
            </a:extLst>
          </p:cNvPr>
          <p:cNvSpPr/>
          <p:nvPr/>
        </p:nvSpPr>
        <p:spPr>
          <a:xfrm>
            <a:off x="6651171" y="1815509"/>
            <a:ext cx="2490411" cy="26622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B2780F8B-BB76-B0E3-B4A7-875433881B5B}"/>
              </a:ext>
            </a:extLst>
          </p:cNvPr>
          <p:cNvSpPr/>
          <p:nvPr/>
        </p:nvSpPr>
        <p:spPr>
          <a:xfrm>
            <a:off x="849086" y="4615543"/>
            <a:ext cx="206828" cy="4175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415A5573-30C9-C0F2-5887-F2DF6FF0465A}"/>
              </a:ext>
            </a:extLst>
          </p:cNvPr>
          <p:cNvSpPr/>
          <p:nvPr/>
        </p:nvSpPr>
        <p:spPr>
          <a:xfrm>
            <a:off x="7792962" y="4615543"/>
            <a:ext cx="206828" cy="4175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1177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5965B2-EC80-CC7A-A8F9-96A388665002}"/>
              </a:ext>
            </a:extLst>
          </p:cNvPr>
          <p:cNvSpPr/>
          <p:nvPr/>
        </p:nvSpPr>
        <p:spPr>
          <a:xfrm>
            <a:off x="0" y="4757057"/>
            <a:ext cx="3363686" cy="386443"/>
          </a:xfrm>
          <a:custGeom>
            <a:avLst/>
            <a:gdLst>
              <a:gd name="connsiteX0" fmla="*/ 0 w 3363686"/>
              <a:gd name="connsiteY0" fmla="*/ 0 h 386443"/>
              <a:gd name="connsiteX1" fmla="*/ 3363686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  <a:gd name="connsiteX0" fmla="*/ 0 w 3363686"/>
              <a:gd name="connsiteY0" fmla="*/ 0 h 386443"/>
              <a:gd name="connsiteX1" fmla="*/ 3316061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3686" h="386443">
                <a:moveTo>
                  <a:pt x="0" y="0"/>
                </a:moveTo>
                <a:lnTo>
                  <a:pt x="3316061" y="0"/>
                </a:lnTo>
                <a:lnTo>
                  <a:pt x="3363686" y="386443"/>
                </a:lnTo>
                <a:lnTo>
                  <a:pt x="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Chrome Extension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525BEA-3D27-011F-A827-007E749C6412}"/>
              </a:ext>
            </a:extLst>
          </p:cNvPr>
          <p:cNvSpPr/>
          <p:nvPr/>
        </p:nvSpPr>
        <p:spPr>
          <a:xfrm>
            <a:off x="3306535" y="4757057"/>
            <a:ext cx="5837465" cy="386443"/>
          </a:xfrm>
          <a:custGeom>
            <a:avLst/>
            <a:gdLst>
              <a:gd name="connsiteX0" fmla="*/ 0 w 6335672"/>
              <a:gd name="connsiteY0" fmla="*/ 0 h 386443"/>
              <a:gd name="connsiteX1" fmla="*/ 6335672 w 6335672"/>
              <a:gd name="connsiteY1" fmla="*/ 0 h 386443"/>
              <a:gd name="connsiteX2" fmla="*/ 6335672 w 6335672"/>
              <a:gd name="connsiteY2" fmla="*/ 386443 h 386443"/>
              <a:gd name="connsiteX3" fmla="*/ 0 w 6335672"/>
              <a:gd name="connsiteY3" fmla="*/ 386443 h 386443"/>
              <a:gd name="connsiteX4" fmla="*/ 0 w 6335672"/>
              <a:gd name="connsiteY4" fmla="*/ 0 h 386443"/>
              <a:gd name="connsiteX0" fmla="*/ 0 w 6430922"/>
              <a:gd name="connsiteY0" fmla="*/ 0 h 386443"/>
              <a:gd name="connsiteX1" fmla="*/ 6430922 w 6430922"/>
              <a:gd name="connsiteY1" fmla="*/ 0 h 386443"/>
              <a:gd name="connsiteX2" fmla="*/ 6430922 w 6430922"/>
              <a:gd name="connsiteY2" fmla="*/ 386443 h 386443"/>
              <a:gd name="connsiteX3" fmla="*/ 95250 w 6430922"/>
              <a:gd name="connsiteY3" fmla="*/ 386443 h 386443"/>
              <a:gd name="connsiteX4" fmla="*/ 0 w 6430922"/>
              <a:gd name="connsiteY4" fmla="*/ 0 h 386443"/>
              <a:gd name="connsiteX0" fmla="*/ 0 w 6392822"/>
              <a:gd name="connsiteY0" fmla="*/ 0 h 386443"/>
              <a:gd name="connsiteX1" fmla="*/ 6392822 w 6392822"/>
              <a:gd name="connsiteY1" fmla="*/ 0 h 386443"/>
              <a:gd name="connsiteX2" fmla="*/ 6392822 w 6392822"/>
              <a:gd name="connsiteY2" fmla="*/ 386443 h 386443"/>
              <a:gd name="connsiteX3" fmla="*/ 57150 w 6392822"/>
              <a:gd name="connsiteY3" fmla="*/ 386443 h 386443"/>
              <a:gd name="connsiteX4" fmla="*/ 0 w 6392822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2822" h="386443">
                <a:moveTo>
                  <a:pt x="0" y="0"/>
                </a:moveTo>
                <a:lnTo>
                  <a:pt x="6392822" y="0"/>
                </a:lnTo>
                <a:lnTo>
                  <a:pt x="6392822" y="386443"/>
                </a:lnTo>
                <a:lnTo>
                  <a:pt x="5715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chemeClr val="tx1"/>
                </a:solidFill>
              </a:rPr>
              <a:t>Streamlit</a:t>
            </a:r>
            <a:r>
              <a:rPr lang="en-SG" dirty="0">
                <a:solidFill>
                  <a:schemeClr val="tx1"/>
                </a:solidFill>
              </a:rPr>
              <a:t> Web App</a:t>
            </a:r>
          </a:p>
        </p:txBody>
      </p:sp>
      <p:grpSp>
        <p:nvGrpSpPr>
          <p:cNvPr id="12" name="Google Shape;3685;p49">
            <a:extLst>
              <a:ext uri="{FF2B5EF4-FFF2-40B4-BE49-F238E27FC236}">
                <a16:creationId xmlns:a16="http://schemas.microsoft.com/office/drawing/2014/main" id="{7601C7DA-3887-5DA9-50F7-AED9EF60177D}"/>
              </a:ext>
            </a:extLst>
          </p:cNvPr>
          <p:cNvGrpSpPr/>
          <p:nvPr/>
        </p:nvGrpSpPr>
        <p:grpSpPr>
          <a:xfrm>
            <a:off x="7914967" y="1871218"/>
            <a:ext cx="230698" cy="202760"/>
            <a:chOff x="4467200" y="877100"/>
            <a:chExt cx="481825" cy="423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" name="Google Shape;3686;p49">
              <a:extLst>
                <a:ext uri="{FF2B5EF4-FFF2-40B4-BE49-F238E27FC236}">
                  <a16:creationId xmlns:a16="http://schemas.microsoft.com/office/drawing/2014/main" id="{70AC0802-5EC5-1D27-9A93-05A1F144DBDC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3687;p49">
              <a:extLst>
                <a:ext uri="{FF2B5EF4-FFF2-40B4-BE49-F238E27FC236}">
                  <a16:creationId xmlns:a16="http://schemas.microsoft.com/office/drawing/2014/main" id="{2F8C04DC-8302-757B-775E-32A1234C75CC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88;p49">
              <a:extLst>
                <a:ext uri="{FF2B5EF4-FFF2-40B4-BE49-F238E27FC236}">
                  <a16:creationId xmlns:a16="http://schemas.microsoft.com/office/drawing/2014/main" id="{B427F520-792D-51A9-3780-0F33DA053BF4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89;p49">
              <a:extLst>
                <a:ext uri="{FF2B5EF4-FFF2-40B4-BE49-F238E27FC236}">
                  <a16:creationId xmlns:a16="http://schemas.microsoft.com/office/drawing/2014/main" id="{38FA89C0-B2F5-4F3D-5C3B-ECFC2BDA4097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" name="Google Shape;3620;p49">
            <a:extLst>
              <a:ext uri="{FF2B5EF4-FFF2-40B4-BE49-F238E27FC236}">
                <a16:creationId xmlns:a16="http://schemas.microsoft.com/office/drawing/2014/main" id="{A349703A-92C2-8528-1E34-BBC5F1AFA77E}"/>
              </a:ext>
            </a:extLst>
          </p:cNvPr>
          <p:cNvGrpSpPr/>
          <p:nvPr/>
        </p:nvGrpSpPr>
        <p:grpSpPr>
          <a:xfrm>
            <a:off x="4461794" y="1862932"/>
            <a:ext cx="230686" cy="202772"/>
            <a:chOff x="898875" y="244725"/>
            <a:chExt cx="481800" cy="423500"/>
          </a:xfrm>
          <a:solidFill>
            <a:srgbClr val="FFFFFF"/>
          </a:solidFill>
        </p:grpSpPr>
        <p:sp>
          <p:nvSpPr>
            <p:cNvPr id="6" name="Google Shape;3621;p49">
              <a:extLst>
                <a:ext uri="{FF2B5EF4-FFF2-40B4-BE49-F238E27FC236}">
                  <a16:creationId xmlns:a16="http://schemas.microsoft.com/office/drawing/2014/main" id="{D8325F12-DB24-602A-2275-0C14528A5070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3622;p49">
              <a:extLst>
                <a:ext uri="{FF2B5EF4-FFF2-40B4-BE49-F238E27FC236}">
                  <a16:creationId xmlns:a16="http://schemas.microsoft.com/office/drawing/2014/main" id="{212F8358-939F-AAF7-487A-E6D1674767E6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3623;p49">
              <a:extLst>
                <a:ext uri="{FF2B5EF4-FFF2-40B4-BE49-F238E27FC236}">
                  <a16:creationId xmlns:a16="http://schemas.microsoft.com/office/drawing/2014/main" id="{62333D56-9D8F-3894-2E2C-2099E34074FC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3624;p49">
              <a:extLst>
                <a:ext uri="{FF2B5EF4-FFF2-40B4-BE49-F238E27FC236}">
                  <a16:creationId xmlns:a16="http://schemas.microsoft.com/office/drawing/2014/main" id="{73F1BA21-40D7-897E-9AEC-7B59E3C8DE46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3625;p49">
              <a:extLst>
                <a:ext uri="{FF2B5EF4-FFF2-40B4-BE49-F238E27FC236}">
                  <a16:creationId xmlns:a16="http://schemas.microsoft.com/office/drawing/2014/main" id="{A86A5628-B53F-A489-C536-475B89B92505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3626;p49">
              <a:extLst>
                <a:ext uri="{FF2B5EF4-FFF2-40B4-BE49-F238E27FC236}">
                  <a16:creationId xmlns:a16="http://schemas.microsoft.com/office/drawing/2014/main" id="{A076F4B4-D0D7-0A97-4196-506F8D2DC7E4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>
            <a:off x="838200" y="170423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4273350" y="1704237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718775" y="170416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000004" y="1826192"/>
            <a:ext cx="273486" cy="273486"/>
            <a:chOff x="1190625" y="238125"/>
            <a:chExt cx="5219200" cy="5219200"/>
          </a:xfrm>
        </p:grpSpPr>
        <p:sp>
          <p:nvSpPr>
            <p:cNvPr id="246" name="Google Shape;246;p31"/>
            <p:cNvSpPr/>
            <p:nvPr/>
          </p:nvSpPr>
          <p:spPr>
            <a:xfrm>
              <a:off x="1190625" y="2400000"/>
              <a:ext cx="2126000" cy="3057325"/>
            </a:xfrm>
            <a:custGeom>
              <a:avLst/>
              <a:gdLst/>
              <a:ahLst/>
              <a:cxnLst/>
              <a:rect l="l" t="t" r="r" b="b"/>
              <a:pathLst>
                <a:path w="85040" h="122293" extrusionOk="0">
                  <a:moveTo>
                    <a:pt x="42536" y="6035"/>
                  </a:moveTo>
                  <a:cubicBezTo>
                    <a:pt x="54410" y="6035"/>
                    <a:pt x="64098" y="15495"/>
                    <a:pt x="64522" y="27238"/>
                  </a:cubicBezTo>
                  <a:cubicBezTo>
                    <a:pt x="51213" y="26716"/>
                    <a:pt x="42895" y="22541"/>
                    <a:pt x="39046" y="20029"/>
                  </a:cubicBezTo>
                  <a:cubicBezTo>
                    <a:pt x="40351" y="18333"/>
                    <a:pt x="40938" y="17158"/>
                    <a:pt x="41036" y="16995"/>
                  </a:cubicBezTo>
                  <a:lnTo>
                    <a:pt x="35621" y="14353"/>
                  </a:lnTo>
                  <a:cubicBezTo>
                    <a:pt x="35458" y="14679"/>
                    <a:pt x="31804" y="21692"/>
                    <a:pt x="20616" y="26096"/>
                  </a:cubicBezTo>
                  <a:cubicBezTo>
                    <a:pt x="21594" y="14875"/>
                    <a:pt x="31054" y="6035"/>
                    <a:pt x="42536" y="6035"/>
                  </a:cubicBezTo>
                  <a:close/>
                  <a:moveTo>
                    <a:pt x="34838" y="24465"/>
                  </a:moveTo>
                  <a:cubicBezTo>
                    <a:pt x="39013" y="27401"/>
                    <a:pt x="48441" y="32555"/>
                    <a:pt x="63902" y="33240"/>
                  </a:cubicBezTo>
                  <a:cubicBezTo>
                    <a:pt x="61554" y="42863"/>
                    <a:pt x="52877" y="50039"/>
                    <a:pt x="42536" y="50039"/>
                  </a:cubicBezTo>
                  <a:cubicBezTo>
                    <a:pt x="31870" y="50039"/>
                    <a:pt x="22964" y="42439"/>
                    <a:pt x="20942" y="32392"/>
                  </a:cubicBezTo>
                  <a:cubicBezTo>
                    <a:pt x="27238" y="30206"/>
                    <a:pt x="31739" y="27238"/>
                    <a:pt x="34838" y="24465"/>
                  </a:cubicBezTo>
                  <a:close/>
                  <a:moveTo>
                    <a:pt x="42536" y="56074"/>
                  </a:moveTo>
                  <a:cubicBezTo>
                    <a:pt x="45733" y="56074"/>
                    <a:pt x="48832" y="56465"/>
                    <a:pt x="51768" y="57248"/>
                  </a:cubicBezTo>
                  <a:lnTo>
                    <a:pt x="42536" y="67882"/>
                  </a:lnTo>
                  <a:lnTo>
                    <a:pt x="33272" y="57248"/>
                  </a:lnTo>
                  <a:cubicBezTo>
                    <a:pt x="36241" y="56465"/>
                    <a:pt x="39340" y="56074"/>
                    <a:pt x="42536" y="56074"/>
                  </a:cubicBezTo>
                  <a:close/>
                  <a:moveTo>
                    <a:pt x="57868" y="59434"/>
                  </a:moveTo>
                  <a:cubicBezTo>
                    <a:pt x="70361" y="65240"/>
                    <a:pt x="79038" y="77929"/>
                    <a:pt x="79038" y="92575"/>
                  </a:cubicBezTo>
                  <a:lnTo>
                    <a:pt x="79038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521" y="93815"/>
                  </a:lnTo>
                  <a:lnTo>
                    <a:pt x="61521" y="116257"/>
                  </a:lnTo>
                  <a:lnTo>
                    <a:pt x="23552" y="116257"/>
                  </a:lnTo>
                  <a:lnTo>
                    <a:pt x="23552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35" y="116257"/>
                  </a:lnTo>
                  <a:lnTo>
                    <a:pt x="6035" y="92575"/>
                  </a:lnTo>
                  <a:cubicBezTo>
                    <a:pt x="6035" y="77929"/>
                    <a:pt x="14712" y="65240"/>
                    <a:pt x="27205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68" y="59434"/>
                  </a:lnTo>
                  <a:close/>
                  <a:moveTo>
                    <a:pt x="42536" y="0"/>
                  </a:moveTo>
                  <a:cubicBezTo>
                    <a:pt x="27074" y="0"/>
                    <a:pt x="14516" y="12592"/>
                    <a:pt x="14516" y="28053"/>
                  </a:cubicBezTo>
                  <a:cubicBezTo>
                    <a:pt x="14516" y="38459"/>
                    <a:pt x="20192" y="47527"/>
                    <a:pt x="28640" y="52355"/>
                  </a:cubicBezTo>
                  <a:cubicBezTo>
                    <a:pt x="12004" y="58129"/>
                    <a:pt x="0" y="73982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3982"/>
                    <a:pt x="73068" y="58129"/>
                    <a:pt x="56400" y="52355"/>
                  </a:cubicBezTo>
                  <a:cubicBezTo>
                    <a:pt x="64848" y="47527"/>
                    <a:pt x="70557" y="38459"/>
                    <a:pt x="70557" y="28053"/>
                  </a:cubicBezTo>
                  <a:cubicBezTo>
                    <a:pt x="70557" y="12592"/>
                    <a:pt x="57966" y="0"/>
                    <a:pt x="42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78175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283800" y="2400000"/>
              <a:ext cx="2126025" cy="3057325"/>
            </a:xfrm>
            <a:custGeom>
              <a:avLst/>
              <a:gdLst/>
              <a:ahLst/>
              <a:cxnLst/>
              <a:rect l="l" t="t" r="r" b="b"/>
              <a:pathLst>
                <a:path w="85041" h="122293" extrusionOk="0">
                  <a:moveTo>
                    <a:pt x="42504" y="6035"/>
                  </a:moveTo>
                  <a:cubicBezTo>
                    <a:pt x="53627" y="6035"/>
                    <a:pt x="62826" y="14320"/>
                    <a:pt x="64294" y="25020"/>
                  </a:cubicBezTo>
                  <a:lnTo>
                    <a:pt x="53692" y="25020"/>
                  </a:lnTo>
                  <a:lnTo>
                    <a:pt x="53692" y="17354"/>
                  </a:lnTo>
                  <a:lnTo>
                    <a:pt x="47690" y="17354"/>
                  </a:lnTo>
                  <a:lnTo>
                    <a:pt x="47690" y="25020"/>
                  </a:lnTo>
                  <a:lnTo>
                    <a:pt x="20714" y="25020"/>
                  </a:lnTo>
                  <a:cubicBezTo>
                    <a:pt x="22182" y="14320"/>
                    <a:pt x="31413" y="6035"/>
                    <a:pt x="42504" y="6035"/>
                  </a:cubicBezTo>
                  <a:close/>
                  <a:moveTo>
                    <a:pt x="16604" y="38720"/>
                  </a:moveTo>
                  <a:cubicBezTo>
                    <a:pt x="18463" y="43189"/>
                    <a:pt x="21431" y="47071"/>
                    <a:pt x="25183" y="50039"/>
                  </a:cubicBezTo>
                  <a:lnTo>
                    <a:pt x="12233" y="50039"/>
                  </a:lnTo>
                  <a:lnTo>
                    <a:pt x="16604" y="38720"/>
                  </a:lnTo>
                  <a:close/>
                  <a:moveTo>
                    <a:pt x="64294" y="31054"/>
                  </a:moveTo>
                  <a:cubicBezTo>
                    <a:pt x="62826" y="41754"/>
                    <a:pt x="53627" y="50039"/>
                    <a:pt x="42504" y="50039"/>
                  </a:cubicBezTo>
                  <a:cubicBezTo>
                    <a:pt x="31413" y="50039"/>
                    <a:pt x="22182" y="41754"/>
                    <a:pt x="20714" y="31054"/>
                  </a:cubicBezTo>
                  <a:close/>
                  <a:moveTo>
                    <a:pt x="68665" y="38100"/>
                  </a:moveTo>
                  <a:lnTo>
                    <a:pt x="73917" y="50039"/>
                  </a:lnTo>
                  <a:lnTo>
                    <a:pt x="59825" y="50039"/>
                  </a:lnTo>
                  <a:cubicBezTo>
                    <a:pt x="63772" y="46940"/>
                    <a:pt x="66838" y="42830"/>
                    <a:pt x="68665" y="38100"/>
                  </a:cubicBezTo>
                  <a:close/>
                  <a:moveTo>
                    <a:pt x="42504" y="56074"/>
                  </a:moveTo>
                  <a:cubicBezTo>
                    <a:pt x="45701" y="56074"/>
                    <a:pt x="48799" y="56465"/>
                    <a:pt x="51768" y="57248"/>
                  </a:cubicBezTo>
                  <a:lnTo>
                    <a:pt x="42504" y="67882"/>
                  </a:lnTo>
                  <a:lnTo>
                    <a:pt x="33272" y="57248"/>
                  </a:lnTo>
                  <a:cubicBezTo>
                    <a:pt x="36208" y="56465"/>
                    <a:pt x="39307" y="56074"/>
                    <a:pt x="42504" y="56074"/>
                  </a:cubicBezTo>
                  <a:close/>
                  <a:moveTo>
                    <a:pt x="57835" y="59434"/>
                  </a:moveTo>
                  <a:cubicBezTo>
                    <a:pt x="70329" y="65240"/>
                    <a:pt x="79005" y="77929"/>
                    <a:pt x="79005" y="92575"/>
                  </a:cubicBezTo>
                  <a:lnTo>
                    <a:pt x="79005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489" y="93815"/>
                  </a:lnTo>
                  <a:lnTo>
                    <a:pt x="61489" y="116257"/>
                  </a:lnTo>
                  <a:lnTo>
                    <a:pt x="23519" y="116257"/>
                  </a:lnTo>
                  <a:lnTo>
                    <a:pt x="23519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02" y="116257"/>
                  </a:lnTo>
                  <a:lnTo>
                    <a:pt x="6002" y="92575"/>
                  </a:lnTo>
                  <a:cubicBezTo>
                    <a:pt x="6002" y="77929"/>
                    <a:pt x="14679" y="65240"/>
                    <a:pt x="27172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35" y="59434"/>
                  </a:lnTo>
                  <a:close/>
                  <a:moveTo>
                    <a:pt x="42504" y="0"/>
                  </a:moveTo>
                  <a:cubicBezTo>
                    <a:pt x="27270" y="0"/>
                    <a:pt x="14842" y="12265"/>
                    <a:pt x="14516" y="27434"/>
                  </a:cubicBezTo>
                  <a:lnTo>
                    <a:pt x="3458" y="56074"/>
                  </a:lnTo>
                  <a:lnTo>
                    <a:pt x="20714" y="56074"/>
                  </a:lnTo>
                  <a:cubicBezTo>
                    <a:pt x="8318" y="63511"/>
                    <a:pt x="0" y="77081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7081"/>
                    <a:pt x="76722" y="63511"/>
                    <a:pt x="64294" y="56074"/>
                  </a:cubicBezTo>
                  <a:lnTo>
                    <a:pt x="83116" y="56074"/>
                  </a:lnTo>
                  <a:lnTo>
                    <a:pt x="70524" y="27368"/>
                  </a:lnTo>
                  <a:cubicBezTo>
                    <a:pt x="70165" y="12233"/>
                    <a:pt x="57737" y="0"/>
                    <a:pt x="4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5271350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2052600" y="238125"/>
              <a:ext cx="3637125" cy="2137425"/>
            </a:xfrm>
            <a:custGeom>
              <a:avLst/>
              <a:gdLst/>
              <a:ahLst/>
              <a:cxnLst/>
              <a:rect l="l" t="t" r="r" b="b"/>
              <a:pathLst>
                <a:path w="145485" h="85497" extrusionOk="0">
                  <a:moveTo>
                    <a:pt x="80604" y="6035"/>
                  </a:moveTo>
                  <a:lnTo>
                    <a:pt x="80604" y="17680"/>
                  </a:lnTo>
                  <a:cubicBezTo>
                    <a:pt x="77766" y="22703"/>
                    <a:pt x="76135" y="28510"/>
                    <a:pt x="76135" y="34675"/>
                  </a:cubicBezTo>
                  <a:cubicBezTo>
                    <a:pt x="76135" y="40840"/>
                    <a:pt x="77766" y="46646"/>
                    <a:pt x="80604" y="51670"/>
                  </a:cubicBezTo>
                  <a:lnTo>
                    <a:pt x="80604" y="63315"/>
                  </a:lnTo>
                  <a:lnTo>
                    <a:pt x="30728" y="63315"/>
                  </a:lnTo>
                  <a:lnTo>
                    <a:pt x="19572" y="69709"/>
                  </a:lnTo>
                  <a:lnTo>
                    <a:pt x="23030" y="63315"/>
                  </a:lnTo>
                  <a:lnTo>
                    <a:pt x="6035" y="63315"/>
                  </a:lnTo>
                  <a:lnTo>
                    <a:pt x="6035" y="6035"/>
                  </a:lnTo>
                  <a:close/>
                  <a:moveTo>
                    <a:pt x="110810" y="6035"/>
                  </a:moveTo>
                  <a:cubicBezTo>
                    <a:pt x="126598" y="6035"/>
                    <a:pt x="139450" y="18887"/>
                    <a:pt x="139450" y="34675"/>
                  </a:cubicBezTo>
                  <a:cubicBezTo>
                    <a:pt x="139450" y="45081"/>
                    <a:pt x="133807" y="54671"/>
                    <a:pt x="124706" y="59727"/>
                  </a:cubicBezTo>
                  <a:lnTo>
                    <a:pt x="122096" y="61195"/>
                  </a:lnTo>
                  <a:lnTo>
                    <a:pt x="126728" y="69709"/>
                  </a:lnTo>
                  <a:lnTo>
                    <a:pt x="115050" y="63022"/>
                  </a:lnTo>
                  <a:lnTo>
                    <a:pt x="114072" y="63119"/>
                  </a:lnTo>
                  <a:cubicBezTo>
                    <a:pt x="112963" y="63250"/>
                    <a:pt x="111854" y="63315"/>
                    <a:pt x="110810" y="63315"/>
                  </a:cubicBezTo>
                  <a:cubicBezTo>
                    <a:pt x="95022" y="63315"/>
                    <a:pt x="82170" y="50463"/>
                    <a:pt x="82170" y="34675"/>
                  </a:cubicBezTo>
                  <a:cubicBezTo>
                    <a:pt x="82170" y="18887"/>
                    <a:pt x="95022" y="6035"/>
                    <a:pt x="110810" y="6035"/>
                  </a:cubicBezTo>
                  <a:close/>
                  <a:moveTo>
                    <a:pt x="0" y="0"/>
                  </a:moveTo>
                  <a:lnTo>
                    <a:pt x="0" y="69350"/>
                  </a:lnTo>
                  <a:lnTo>
                    <a:pt x="12918" y="69350"/>
                  </a:lnTo>
                  <a:lnTo>
                    <a:pt x="4078" y="85497"/>
                  </a:lnTo>
                  <a:lnTo>
                    <a:pt x="4078" y="85497"/>
                  </a:lnTo>
                  <a:lnTo>
                    <a:pt x="32326" y="69350"/>
                  </a:lnTo>
                  <a:lnTo>
                    <a:pt x="86639" y="69350"/>
                  </a:lnTo>
                  <a:lnTo>
                    <a:pt x="86639" y="59499"/>
                  </a:lnTo>
                  <a:cubicBezTo>
                    <a:pt x="92902" y="65566"/>
                    <a:pt x="101415" y="69350"/>
                    <a:pt x="110810" y="69350"/>
                  </a:cubicBezTo>
                  <a:cubicBezTo>
                    <a:pt x="111756" y="69350"/>
                    <a:pt x="112767" y="69285"/>
                    <a:pt x="113746" y="69219"/>
                  </a:cubicBezTo>
                  <a:lnTo>
                    <a:pt x="142190" y="85497"/>
                  </a:lnTo>
                  <a:lnTo>
                    <a:pt x="130153" y="63446"/>
                  </a:lnTo>
                  <a:cubicBezTo>
                    <a:pt x="139678" y="57020"/>
                    <a:pt x="145485" y="46255"/>
                    <a:pt x="145485" y="34675"/>
                  </a:cubicBezTo>
                  <a:cubicBezTo>
                    <a:pt x="145485" y="15560"/>
                    <a:pt x="129925" y="0"/>
                    <a:pt x="110810" y="0"/>
                  </a:cubicBezTo>
                  <a:cubicBezTo>
                    <a:pt x="101415" y="0"/>
                    <a:pt x="92902" y="3784"/>
                    <a:pt x="86639" y="9851"/>
                  </a:cubicBezTo>
                  <a:lnTo>
                    <a:pt x="86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353100" y="10324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764925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5176750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2680525" y="702125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092350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3504175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680525" y="12664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003" y="6622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3092350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504175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1"/>
          <p:cNvSpPr txBox="1">
            <a:spLocks noGrp="1"/>
          </p:cNvSpPr>
          <p:nvPr>
            <p:ph type="ctrTitle" idx="2"/>
          </p:nvPr>
        </p:nvSpPr>
        <p:spPr>
          <a:xfrm flipH="1">
            <a:off x="719975" y="2477106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Real-time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1"/>
          </p:nvPr>
        </p:nvSpPr>
        <p:spPr>
          <a:xfrm flipH="1">
            <a:off x="72000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(Image Classification)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Hide images and gif that you choose not to see.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Dogs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Cats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Snakes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Trypophobia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4" name="Google Shape;274;p31"/>
          <p:cNvSpPr txBox="1">
            <a:spLocks noGrp="1"/>
          </p:cNvSpPr>
          <p:nvPr>
            <p:ph type="ctrTitle" idx="3"/>
          </p:nvPr>
        </p:nvSpPr>
        <p:spPr>
          <a:xfrm flipH="1">
            <a:off x="3708400" y="2477106"/>
            <a:ext cx="17272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Streamlit </a:t>
            </a:r>
            <a:br>
              <a:rPr lang="en" sz="1400" dirty="0">
                <a:solidFill>
                  <a:schemeClr val="lt1"/>
                </a:solidFill>
              </a:rPr>
            </a:br>
            <a:r>
              <a:rPr lang="en" sz="1400" dirty="0">
                <a:solidFill>
                  <a:schemeClr val="lt1"/>
                </a:solidFill>
              </a:rPr>
              <a:t>Post-Processing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4"/>
          </p:nvPr>
        </p:nvSpPr>
        <p:spPr>
          <a:xfrm flipH="1">
            <a:off x="357945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(Instance Segmentation)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Identify images of snakes by pixel and filter them out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ctrTitle" idx="5"/>
          </p:nvPr>
        </p:nvSpPr>
        <p:spPr>
          <a:xfrm flipH="1">
            <a:off x="6908800" y="2477106"/>
            <a:ext cx="164315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Streamlit</a:t>
            </a:r>
            <a:br>
              <a:rPr lang="en-SG" sz="1400" dirty="0"/>
            </a:br>
            <a:r>
              <a:rPr lang="en-SG" sz="1400" dirty="0"/>
              <a:t>Post-Processing</a:t>
            </a:r>
            <a:br>
              <a:rPr lang="en-SG" sz="1400" dirty="0"/>
            </a:br>
            <a:r>
              <a:rPr lang="en-SG" sz="1400" dirty="0"/>
              <a:t>Video Filter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6"/>
          </p:nvPr>
        </p:nvSpPr>
        <p:spPr>
          <a:xfrm flipH="1">
            <a:off x="6438900" y="3008281"/>
            <a:ext cx="2106551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(Instance Segmentation)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Identify images of snakes in a video by pixel and filter them out</a:t>
            </a:r>
          </a:p>
        </p:txBody>
      </p:sp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3080975" y="509699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/>
              <a:t>Our Capabilities</a:t>
            </a:r>
            <a:endParaRPr sz="1800"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ADC7D1-FEBF-9336-D10A-60BABFEA4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68" y="156736"/>
            <a:ext cx="427771" cy="440799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884285CB-9FCD-3B3B-BB7D-FDA411A58FB0}"/>
              </a:ext>
            </a:extLst>
          </p:cNvPr>
          <p:cNvSpPr/>
          <p:nvPr/>
        </p:nvSpPr>
        <p:spPr>
          <a:xfrm>
            <a:off x="2810556" y="-76200"/>
            <a:ext cx="6886575" cy="5214938"/>
          </a:xfrm>
          <a:custGeom>
            <a:avLst/>
            <a:gdLst>
              <a:gd name="connsiteX0" fmla="*/ 0 w 7010400"/>
              <a:gd name="connsiteY0" fmla="*/ 0 h 5143500"/>
              <a:gd name="connsiteX1" fmla="*/ 7010400 w 7010400"/>
              <a:gd name="connsiteY1" fmla="*/ 0 h 5143500"/>
              <a:gd name="connsiteX2" fmla="*/ 7010400 w 7010400"/>
              <a:gd name="connsiteY2" fmla="*/ 5143500 h 5143500"/>
              <a:gd name="connsiteX3" fmla="*/ 0 w 7010400"/>
              <a:gd name="connsiteY3" fmla="*/ 5143500 h 5143500"/>
              <a:gd name="connsiteX4" fmla="*/ 0 w 7010400"/>
              <a:gd name="connsiteY4" fmla="*/ 0 h 514350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1123950 w 7010400"/>
              <a:gd name="connsiteY3" fmla="*/ 5162550 h 5162550"/>
              <a:gd name="connsiteX4" fmla="*/ 0 w 7010400"/>
              <a:gd name="connsiteY4" fmla="*/ 0 h 516255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685800 w 7010400"/>
              <a:gd name="connsiteY3" fmla="*/ 5162550 h 5162550"/>
              <a:gd name="connsiteX4" fmla="*/ 0 w 7010400"/>
              <a:gd name="connsiteY4" fmla="*/ 0 h 5162550"/>
              <a:gd name="connsiteX0" fmla="*/ 0 w 6324600"/>
              <a:gd name="connsiteY0" fmla="*/ 0 h 5200650"/>
              <a:gd name="connsiteX1" fmla="*/ 6324600 w 6324600"/>
              <a:gd name="connsiteY1" fmla="*/ 38100 h 5200650"/>
              <a:gd name="connsiteX2" fmla="*/ 6324600 w 6324600"/>
              <a:gd name="connsiteY2" fmla="*/ 5181600 h 5200650"/>
              <a:gd name="connsiteX3" fmla="*/ 0 w 6324600"/>
              <a:gd name="connsiteY3" fmla="*/ 5200650 h 5200650"/>
              <a:gd name="connsiteX4" fmla="*/ 0 w 6324600"/>
              <a:gd name="connsiteY4" fmla="*/ 0 h 520065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7150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5245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4938"/>
              <a:gd name="connsiteX1" fmla="*/ 6896100 w 6896100"/>
              <a:gd name="connsiteY1" fmla="*/ 57150 h 5214938"/>
              <a:gd name="connsiteX2" fmla="*/ 6896100 w 6896100"/>
              <a:gd name="connsiteY2" fmla="*/ 5200650 h 5214938"/>
              <a:gd name="connsiteX3" fmla="*/ 547687 w 6896100"/>
              <a:gd name="connsiteY3" fmla="*/ 5214938 h 5214938"/>
              <a:gd name="connsiteX4" fmla="*/ 0 w 6896100"/>
              <a:gd name="connsiteY4" fmla="*/ 0 h 5214938"/>
              <a:gd name="connsiteX0" fmla="*/ 0 w 6877050"/>
              <a:gd name="connsiteY0" fmla="*/ 0 h 5214938"/>
              <a:gd name="connsiteX1" fmla="*/ 6877050 w 6877050"/>
              <a:gd name="connsiteY1" fmla="*/ 57150 h 5214938"/>
              <a:gd name="connsiteX2" fmla="*/ 6877050 w 6877050"/>
              <a:gd name="connsiteY2" fmla="*/ 5200650 h 5214938"/>
              <a:gd name="connsiteX3" fmla="*/ 528637 w 6877050"/>
              <a:gd name="connsiteY3" fmla="*/ 5214938 h 5214938"/>
              <a:gd name="connsiteX4" fmla="*/ 0 w 6877050"/>
              <a:gd name="connsiteY4" fmla="*/ 0 h 5214938"/>
              <a:gd name="connsiteX0" fmla="*/ 0 w 6853237"/>
              <a:gd name="connsiteY0" fmla="*/ 0 h 5214938"/>
              <a:gd name="connsiteX1" fmla="*/ 6853237 w 6853237"/>
              <a:gd name="connsiteY1" fmla="*/ 57150 h 5214938"/>
              <a:gd name="connsiteX2" fmla="*/ 6853237 w 6853237"/>
              <a:gd name="connsiteY2" fmla="*/ 5200650 h 5214938"/>
              <a:gd name="connsiteX3" fmla="*/ 504824 w 6853237"/>
              <a:gd name="connsiteY3" fmla="*/ 5214938 h 5214938"/>
              <a:gd name="connsiteX4" fmla="*/ 0 w 6853237"/>
              <a:gd name="connsiteY4" fmla="*/ 0 h 5214938"/>
              <a:gd name="connsiteX0" fmla="*/ 0 w 6886575"/>
              <a:gd name="connsiteY0" fmla="*/ 0 h 5214938"/>
              <a:gd name="connsiteX1" fmla="*/ 6886575 w 6886575"/>
              <a:gd name="connsiteY1" fmla="*/ 57150 h 5214938"/>
              <a:gd name="connsiteX2" fmla="*/ 6886575 w 6886575"/>
              <a:gd name="connsiteY2" fmla="*/ 5200650 h 5214938"/>
              <a:gd name="connsiteX3" fmla="*/ 538162 w 6886575"/>
              <a:gd name="connsiteY3" fmla="*/ 5214938 h 5214938"/>
              <a:gd name="connsiteX4" fmla="*/ 0 w 6886575"/>
              <a:gd name="connsiteY4" fmla="*/ 0 h 52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6575" h="5214938">
                <a:moveTo>
                  <a:pt x="0" y="0"/>
                </a:moveTo>
                <a:lnTo>
                  <a:pt x="6886575" y="57150"/>
                </a:lnTo>
                <a:lnTo>
                  <a:pt x="6886575" y="5200650"/>
                </a:lnTo>
                <a:lnTo>
                  <a:pt x="538162" y="5214938"/>
                </a:lnTo>
                <a:lnTo>
                  <a:pt x="0" y="0"/>
                </a:lnTo>
                <a:close/>
              </a:path>
            </a:pathLst>
          </a:custGeom>
          <a:solidFill>
            <a:srgbClr val="F3F3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90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EA5E-2210-24EC-378F-B7BCF4053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670" y="405336"/>
            <a:ext cx="1865629" cy="946200"/>
          </a:xfrm>
        </p:spPr>
        <p:txBody>
          <a:bodyPr/>
          <a:lstStyle/>
          <a:p>
            <a:r>
              <a:rPr lang="en-SG" sz="1600" dirty="0"/>
              <a:t>Chrome Extension</a:t>
            </a:r>
            <a:r>
              <a:rPr lang="en-SG" dirty="0"/>
              <a:t> </a:t>
            </a:r>
            <a:br>
              <a:rPr lang="en-SG" dirty="0"/>
            </a:br>
            <a:br>
              <a:rPr lang="en-SG" dirty="0"/>
            </a:br>
            <a:r>
              <a:rPr lang="en-SG" dirty="0"/>
              <a:t>Business Requirements &amp; Success Factors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4726C-ACC7-256D-BD96-41DBBAB5B6CF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121950" y="257380"/>
            <a:ext cx="2900100" cy="970500"/>
          </a:xfrm>
        </p:spPr>
        <p:txBody>
          <a:bodyPr/>
          <a:lstStyle/>
          <a:p>
            <a:r>
              <a:rPr lang="en-SG" dirty="0"/>
              <a:t>Business Requirements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187588-52C2-33E2-01A3-D384358EF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1950" y="1362238"/>
            <a:ext cx="2505000" cy="970500"/>
          </a:xfrm>
        </p:spPr>
        <p:txBody>
          <a:bodyPr/>
          <a:lstStyle/>
          <a:p>
            <a:pPr>
              <a:buFontTx/>
              <a:buChar char="-"/>
            </a:pPr>
            <a:r>
              <a:rPr lang="en-SG" dirty="0" err="1"/>
              <a:t>Javascript</a:t>
            </a:r>
            <a:r>
              <a:rPr lang="en-SG" dirty="0"/>
              <a:t> compatible model (serverless)</a:t>
            </a:r>
          </a:p>
          <a:p>
            <a:pPr>
              <a:buFontTx/>
              <a:buChar char="-"/>
            </a:pPr>
            <a:r>
              <a:rPr lang="en-SG" dirty="0"/>
              <a:t>Speed</a:t>
            </a:r>
          </a:p>
          <a:p>
            <a:pPr>
              <a:buFontTx/>
              <a:buChar char="-"/>
            </a:pPr>
            <a:r>
              <a:rPr lang="en-SG" dirty="0"/>
              <a:t>Model pretrained with relevant dataset</a:t>
            </a:r>
          </a:p>
        </p:txBody>
      </p:sp>
      <p:pic>
        <p:nvPicPr>
          <p:cNvPr id="4098" name="Picture 2" descr="people sitting on chair in front of table while holding pens during daytime">
            <a:extLst>
              <a:ext uri="{FF2B5EF4-FFF2-40B4-BE49-F238E27FC236}">
                <a16:creationId xmlns:a16="http://schemas.microsoft.com/office/drawing/2014/main" id="{34B237FC-A190-89F9-EEC1-0FEA2B1C5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798497"/>
            <a:ext cx="2505000" cy="167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A40EC5-3761-B1CC-049D-42C8984D1CD2}"/>
              </a:ext>
            </a:extLst>
          </p:cNvPr>
          <p:cNvGrpSpPr/>
          <p:nvPr/>
        </p:nvGrpSpPr>
        <p:grpSpPr>
          <a:xfrm>
            <a:off x="3505200" y="2676404"/>
            <a:ext cx="5284526" cy="2239603"/>
            <a:chOff x="3505200" y="2676404"/>
            <a:chExt cx="5284526" cy="2239603"/>
          </a:xfrm>
        </p:grpSpPr>
        <p:sp>
          <p:nvSpPr>
            <p:cNvPr id="5" name="Title 2">
              <a:extLst>
                <a:ext uri="{FF2B5EF4-FFF2-40B4-BE49-F238E27FC236}">
                  <a16:creationId xmlns:a16="http://schemas.microsoft.com/office/drawing/2014/main" id="{CC5F7BDD-F931-10FF-382A-CD326456554E}"/>
                </a:ext>
              </a:extLst>
            </p:cNvPr>
            <p:cNvSpPr txBox="1">
              <a:spLocks/>
            </p:cNvSpPr>
            <p:nvPr/>
          </p:nvSpPr>
          <p:spPr>
            <a:xfrm>
              <a:off x="5889626" y="2676404"/>
              <a:ext cx="2900100" cy="9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Sans"/>
                <a:buNone/>
                <a:defRPr sz="13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"/>
                <a:buNone/>
                <a:defRPr sz="1400" b="1" i="0" u="none" strike="noStrike" cap="none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defRPr>
              </a:lvl9pPr>
            </a:lstStyle>
            <a:p>
              <a:r>
                <a:rPr lang="en-SG" dirty="0"/>
                <a:t>Success Factors</a:t>
              </a:r>
            </a:p>
          </p:txBody>
        </p:sp>
        <p:sp>
          <p:nvSpPr>
            <p:cNvPr id="6" name="Subtitle 3">
              <a:extLst>
                <a:ext uri="{FF2B5EF4-FFF2-40B4-BE49-F238E27FC236}">
                  <a16:creationId xmlns:a16="http://schemas.microsoft.com/office/drawing/2014/main" id="{9FF0D94A-55D1-4059-715C-C3E56AB628AC}"/>
                </a:ext>
              </a:extLst>
            </p:cNvPr>
            <p:cNvSpPr txBox="1">
              <a:spLocks/>
            </p:cNvSpPr>
            <p:nvPr/>
          </p:nvSpPr>
          <p:spPr>
            <a:xfrm>
              <a:off x="5889626" y="3781262"/>
              <a:ext cx="2505000" cy="9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ssistant Light"/>
                <a:buNone/>
                <a:defRPr sz="1100" b="0" i="0" u="none" strike="noStrike" cap="none">
                  <a:solidFill>
                    <a:schemeClr val="dk1"/>
                  </a:solidFill>
                  <a:latin typeface="Assistant Light"/>
                  <a:ea typeface="Assistant Light"/>
                  <a:cs typeface="Assistant Light"/>
                  <a:sym typeface="Assistant Light"/>
                </a:defRPr>
              </a:lvl9pPr>
            </a:lstStyle>
            <a:p>
              <a:pPr>
                <a:buFontTx/>
                <a:buChar char="-"/>
              </a:pPr>
              <a:r>
                <a:rPr lang="en-SG" dirty="0"/>
                <a:t>Model accuracy above 70%</a:t>
              </a:r>
            </a:p>
            <a:p>
              <a:pPr>
                <a:buFontTx/>
                <a:buChar char="-"/>
              </a:pPr>
              <a:r>
                <a:rPr lang="en-SG" dirty="0"/>
                <a:t>Functioning chrome extension</a:t>
              </a:r>
            </a:p>
          </p:txBody>
        </p:sp>
        <p:pic>
          <p:nvPicPr>
            <p:cNvPr id="4100" name="Picture 4" descr="man sitting on mountain cliff facing white clouds rising one hand at golden hour">
              <a:extLst>
                <a:ext uri="{FF2B5EF4-FFF2-40B4-BE49-F238E27FC236}">
                  <a16:creationId xmlns:a16="http://schemas.microsoft.com/office/drawing/2014/main" id="{E5648232-092F-0140-DDD0-D4EB6614B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2731607"/>
              <a:ext cx="1747520" cy="218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326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Fulfilling Business Requirements</a:t>
            </a:r>
          </a:p>
        </p:txBody>
      </p:sp>
      <p:sp>
        <p:nvSpPr>
          <p:cNvPr id="5" name="Google Shape;402;p39">
            <a:extLst>
              <a:ext uri="{FF2B5EF4-FFF2-40B4-BE49-F238E27FC236}">
                <a16:creationId xmlns:a16="http://schemas.microsoft.com/office/drawing/2014/main" id="{886D766F-78A9-4D1D-D969-29C4C07FAC34}"/>
              </a:ext>
            </a:extLst>
          </p:cNvPr>
          <p:cNvSpPr txBox="1">
            <a:spLocks/>
          </p:cNvSpPr>
          <p:nvPr/>
        </p:nvSpPr>
        <p:spPr>
          <a:xfrm>
            <a:off x="3233375" y="146566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sz="2800" dirty="0" err="1">
                <a:solidFill>
                  <a:schemeClr val="tx1"/>
                </a:solidFill>
              </a:rPr>
              <a:t>MobileNet</a:t>
            </a:r>
            <a:r>
              <a:rPr lang="en-SG" sz="2800" dirty="0">
                <a:solidFill>
                  <a:schemeClr val="tx1"/>
                </a:solidFill>
              </a:rPr>
              <a:t> V2</a:t>
            </a:r>
          </a:p>
        </p:txBody>
      </p:sp>
      <p:pic>
        <p:nvPicPr>
          <p:cNvPr id="5122" name="Picture 2" descr="TensorFlow.js | Machine Learning for JavaScript Developers">
            <a:extLst>
              <a:ext uri="{FF2B5EF4-FFF2-40B4-BE49-F238E27FC236}">
                <a16:creationId xmlns:a16="http://schemas.microsoft.com/office/drawing/2014/main" id="{01134666-8486-60B0-4DB1-D56DCEB2A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0" y="2154761"/>
            <a:ext cx="2605620" cy="14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02;p39">
            <a:extLst>
              <a:ext uri="{FF2B5EF4-FFF2-40B4-BE49-F238E27FC236}">
                <a16:creationId xmlns:a16="http://schemas.microsoft.com/office/drawing/2014/main" id="{D38AC079-6EA8-A71C-DF16-F2AE9ADB0AEB}"/>
              </a:ext>
            </a:extLst>
          </p:cNvPr>
          <p:cNvSpPr txBox="1">
            <a:spLocks/>
          </p:cNvSpPr>
          <p:nvPr/>
        </p:nvSpPr>
        <p:spPr>
          <a:xfrm>
            <a:off x="0" y="181021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dirty="0">
                <a:solidFill>
                  <a:schemeClr val="tx1"/>
                </a:solidFill>
              </a:rPr>
              <a:t>JavaScript Requirement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95FC4D-9694-75E8-5C19-D7ACB547FA6D}"/>
              </a:ext>
            </a:extLst>
          </p:cNvPr>
          <p:cNvGrpSpPr/>
          <p:nvPr/>
        </p:nvGrpSpPr>
        <p:grpSpPr>
          <a:xfrm>
            <a:off x="2466950" y="3167097"/>
            <a:ext cx="4514850" cy="1859850"/>
            <a:chOff x="2793810" y="3103597"/>
            <a:chExt cx="4514850" cy="1859850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DBAE0E53-3962-8376-ACBF-E9805703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810" y="3620422"/>
              <a:ext cx="4514850" cy="1343025"/>
            </a:xfrm>
            <a:prstGeom prst="rect">
              <a:avLst/>
            </a:prstGeom>
          </p:spPr>
        </p:pic>
        <p:sp>
          <p:nvSpPr>
            <p:cNvPr id="8" name="Google Shape;402;p39">
              <a:extLst>
                <a:ext uri="{FF2B5EF4-FFF2-40B4-BE49-F238E27FC236}">
                  <a16:creationId xmlns:a16="http://schemas.microsoft.com/office/drawing/2014/main" id="{D2C393C0-6BBA-C394-FE1A-470A435BDD8D}"/>
                </a:ext>
              </a:extLst>
            </p:cNvPr>
            <p:cNvSpPr txBox="1">
              <a:spLocks/>
            </p:cNvSpPr>
            <p:nvPr/>
          </p:nvSpPr>
          <p:spPr>
            <a:xfrm>
              <a:off x="3560235" y="3103597"/>
              <a:ext cx="2982000" cy="34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lt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9pPr>
            </a:lstStyle>
            <a:p>
              <a:r>
                <a:rPr lang="en-SG" dirty="0">
                  <a:solidFill>
                    <a:schemeClr val="tx1"/>
                  </a:solidFill>
                </a:rPr>
                <a:t>Speed</a:t>
              </a:r>
            </a:p>
          </p:txBody>
        </p:sp>
      </p:grpSp>
      <p:sp>
        <p:nvSpPr>
          <p:cNvPr id="13" name="Google Shape;402;p39">
            <a:extLst>
              <a:ext uri="{FF2B5EF4-FFF2-40B4-BE49-F238E27FC236}">
                <a16:creationId xmlns:a16="http://schemas.microsoft.com/office/drawing/2014/main" id="{1C519A5F-3607-9997-A0B1-D49181F279F5}"/>
              </a:ext>
            </a:extLst>
          </p:cNvPr>
          <p:cNvSpPr txBox="1">
            <a:spLocks/>
          </p:cNvSpPr>
          <p:nvPr/>
        </p:nvSpPr>
        <p:spPr>
          <a:xfrm>
            <a:off x="6149301" y="181021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dirty="0">
                <a:solidFill>
                  <a:schemeClr val="tx1"/>
                </a:solidFill>
              </a:rPr>
              <a:t>Relevant Pretrained Dataset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1BDBE0-9730-D466-F1B9-F390ADD4F283}"/>
              </a:ext>
            </a:extLst>
          </p:cNvPr>
          <p:cNvGrpSpPr/>
          <p:nvPr/>
        </p:nvGrpSpPr>
        <p:grpSpPr>
          <a:xfrm>
            <a:off x="6677461" y="2082485"/>
            <a:ext cx="1925680" cy="1610212"/>
            <a:chOff x="6677461" y="2033117"/>
            <a:chExt cx="1925680" cy="1610212"/>
          </a:xfrm>
        </p:grpSpPr>
        <p:pic>
          <p:nvPicPr>
            <p:cNvPr id="5126" name="Picture 6" descr="Cat Dog Snake Together Isolated On Stock Photo 1933018322 | Shutterstock">
              <a:extLst>
                <a:ext uri="{FF2B5EF4-FFF2-40B4-BE49-F238E27FC236}">
                  <a16:creationId xmlns:a16="http://schemas.microsoft.com/office/drawing/2014/main" id="{C0501862-C805-DA1E-EF90-9D8112A1A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461" y="2128749"/>
              <a:ext cx="1925680" cy="151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ImageNet - Crunchbase Company Profile &amp; Funding">
              <a:extLst>
                <a:ext uri="{FF2B5EF4-FFF2-40B4-BE49-F238E27FC236}">
                  <a16:creationId xmlns:a16="http://schemas.microsoft.com/office/drawing/2014/main" id="{B3874066-83BA-DBDA-D8BE-BD4347D5F2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05" b="31066"/>
            <a:stretch/>
          </p:blipFill>
          <p:spPr bwMode="auto">
            <a:xfrm>
              <a:off x="7012938" y="2033117"/>
              <a:ext cx="1320800" cy="41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609B71D-C84F-B5E3-3EE4-99CD01441DCC}"/>
              </a:ext>
            </a:extLst>
          </p:cNvPr>
          <p:cNvSpPr/>
          <p:nvPr/>
        </p:nvSpPr>
        <p:spPr>
          <a:xfrm>
            <a:off x="2466950" y="3860800"/>
            <a:ext cx="4514850" cy="199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357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Model Architecture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34E58786-31D7-0EBA-45CD-B4D1C184F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" y="1308101"/>
            <a:ext cx="7458861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0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2" name="Google Shape;382;p36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INTERNET</a:t>
            </a:r>
            <a:endParaRPr dirty="0"/>
          </a:p>
        </p:txBody>
      </p:sp>
      <p:pic>
        <p:nvPicPr>
          <p:cNvPr id="4" name="Picture 6" descr="Young muslim family of three people using laptop sitting on floor after moving new home. real estate, house ownership and relocation concept. parents browsing internet, daughter pointing at screen">
            <a:extLst>
              <a:ext uri="{FF2B5EF4-FFF2-40B4-BE49-F238E27FC236}">
                <a16:creationId xmlns:a16="http://schemas.microsoft.com/office/drawing/2014/main" id="{B5B45CEC-ED8A-44EE-BA24-7BD8EA102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"/>
          <a:stretch/>
        </p:blipFill>
        <p:spPr bwMode="auto">
          <a:xfrm rot="20700000">
            <a:off x="260462" y="1113817"/>
            <a:ext cx="38381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674EC0-500C-31D4-18E2-20575751EF42}"/>
              </a:ext>
            </a:extLst>
          </p:cNvPr>
          <p:cNvGrpSpPr/>
          <p:nvPr/>
        </p:nvGrpSpPr>
        <p:grpSpPr>
          <a:xfrm>
            <a:off x="6930495" y="1469185"/>
            <a:ext cx="1571867" cy="1361485"/>
            <a:chOff x="5647053" y="3110939"/>
            <a:chExt cx="1571867" cy="1361485"/>
          </a:xfrm>
        </p:grpSpPr>
        <p:sp>
          <p:nvSpPr>
            <p:cNvPr id="6" name="Google Shape;404;p39">
              <a:extLst>
                <a:ext uri="{FF2B5EF4-FFF2-40B4-BE49-F238E27FC236}">
                  <a16:creationId xmlns:a16="http://schemas.microsoft.com/office/drawing/2014/main" id="{C6B18EED-431D-B6CB-F7A1-C7CEA7CA0993}"/>
                </a:ext>
              </a:extLst>
            </p:cNvPr>
            <p:cNvSpPr/>
            <p:nvPr/>
          </p:nvSpPr>
          <p:spPr>
            <a:xfrm>
              <a:off x="5647053" y="3110939"/>
              <a:ext cx="1571867" cy="1361485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6;p39">
              <a:extLst>
                <a:ext uri="{FF2B5EF4-FFF2-40B4-BE49-F238E27FC236}">
                  <a16:creationId xmlns:a16="http://schemas.microsoft.com/office/drawing/2014/main" id="{F179F51C-C2F1-82FE-8832-96408FAD80A4}"/>
                </a:ext>
              </a:extLst>
            </p:cNvPr>
            <p:cNvSpPr txBox="1"/>
            <p:nvPr/>
          </p:nvSpPr>
          <p:spPr>
            <a:xfrm>
              <a:off x="5882036" y="3609131"/>
              <a:ext cx="1101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VIDEOS</a:t>
              </a:r>
              <a:endParaRPr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F24187-3C29-B2EF-0716-B5E229C63596}"/>
              </a:ext>
            </a:extLst>
          </p:cNvPr>
          <p:cNvGrpSpPr/>
          <p:nvPr/>
        </p:nvGrpSpPr>
        <p:grpSpPr>
          <a:xfrm>
            <a:off x="5697266" y="3138583"/>
            <a:ext cx="1468212" cy="1271492"/>
            <a:chOff x="4103646" y="817329"/>
            <a:chExt cx="1965378" cy="1702044"/>
          </a:xfrm>
        </p:grpSpPr>
        <p:sp>
          <p:nvSpPr>
            <p:cNvPr id="7" name="Google Shape;405;p39">
              <a:extLst>
                <a:ext uri="{FF2B5EF4-FFF2-40B4-BE49-F238E27FC236}">
                  <a16:creationId xmlns:a16="http://schemas.microsoft.com/office/drawing/2014/main" id="{63C67EAB-93D2-5FFB-568C-B0821094356E}"/>
                </a:ext>
              </a:extLst>
            </p:cNvPr>
            <p:cNvSpPr/>
            <p:nvPr/>
          </p:nvSpPr>
          <p:spPr>
            <a:xfrm>
              <a:off x="4103646" y="817329"/>
              <a:ext cx="1965378" cy="1702044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4;p39">
              <a:extLst>
                <a:ext uri="{FF2B5EF4-FFF2-40B4-BE49-F238E27FC236}">
                  <a16:creationId xmlns:a16="http://schemas.microsoft.com/office/drawing/2014/main" id="{4041340A-3A1B-F109-BBD6-8A5332EAF1D4}"/>
                </a:ext>
              </a:extLst>
            </p:cNvPr>
            <p:cNvSpPr txBox="1"/>
            <p:nvPr/>
          </p:nvSpPr>
          <p:spPr>
            <a:xfrm>
              <a:off x="4535609" y="1485801"/>
              <a:ext cx="1101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TEXT</a:t>
              </a:r>
              <a:endParaRPr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E4D30F-DD13-6F63-9783-F9DACCDA90A9}"/>
              </a:ext>
            </a:extLst>
          </p:cNvPr>
          <p:cNvGrpSpPr/>
          <p:nvPr/>
        </p:nvGrpSpPr>
        <p:grpSpPr>
          <a:xfrm>
            <a:off x="4372039" y="928981"/>
            <a:ext cx="1572129" cy="1361485"/>
            <a:chOff x="6795831" y="914582"/>
            <a:chExt cx="1572129" cy="1361485"/>
          </a:xfrm>
        </p:grpSpPr>
        <p:sp>
          <p:nvSpPr>
            <p:cNvPr id="5" name="Google Shape;403;p39">
              <a:extLst>
                <a:ext uri="{FF2B5EF4-FFF2-40B4-BE49-F238E27FC236}">
                  <a16:creationId xmlns:a16="http://schemas.microsoft.com/office/drawing/2014/main" id="{FD1BE673-F39F-AA88-ADB7-E6F7CA6CEA68}"/>
                </a:ext>
              </a:extLst>
            </p:cNvPr>
            <p:cNvSpPr/>
            <p:nvPr/>
          </p:nvSpPr>
          <p:spPr>
            <a:xfrm>
              <a:off x="6795831" y="914582"/>
              <a:ext cx="1572129" cy="1361485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6;p39">
              <a:extLst>
                <a:ext uri="{FF2B5EF4-FFF2-40B4-BE49-F238E27FC236}">
                  <a16:creationId xmlns:a16="http://schemas.microsoft.com/office/drawing/2014/main" id="{03AA355C-808C-87BF-9E81-A5F4702B2C01}"/>
                </a:ext>
              </a:extLst>
            </p:cNvPr>
            <p:cNvSpPr txBox="1"/>
            <p:nvPr/>
          </p:nvSpPr>
          <p:spPr>
            <a:xfrm>
              <a:off x="7030945" y="1412774"/>
              <a:ext cx="11019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IMAGES</a:t>
              </a:r>
              <a:endParaRPr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68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3D4A05-27ED-1A28-0485-1C38D56A6613}"/>
              </a:ext>
            </a:extLst>
          </p:cNvPr>
          <p:cNvGrpSpPr/>
          <p:nvPr/>
        </p:nvGrpSpPr>
        <p:grpSpPr>
          <a:xfrm>
            <a:off x="206748" y="-435288"/>
            <a:ext cx="4658977" cy="5718804"/>
            <a:chOff x="209547" y="-435288"/>
            <a:chExt cx="4658977" cy="5718804"/>
          </a:xfr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04F0639-0FB9-E6C2-2034-16D84B9F2EE2}"/>
                </a:ext>
              </a:extLst>
            </p:cNvPr>
            <p:cNvSpPr/>
            <p:nvPr/>
          </p:nvSpPr>
          <p:spPr>
            <a:xfrm flipH="1">
              <a:off x="209547" y="-435288"/>
              <a:ext cx="4658977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D6C719D2-56F7-3C8A-46A8-A0218ECDB12A}"/>
                </a:ext>
              </a:extLst>
            </p:cNvPr>
            <p:cNvSpPr/>
            <p:nvPr/>
          </p:nvSpPr>
          <p:spPr>
            <a:xfrm flipH="1" flipV="1">
              <a:off x="209547" y="2424114"/>
              <a:ext cx="4658977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DFAF5BE-9353-7EC5-CB36-C26895363E5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889225" y="2004895"/>
            <a:ext cx="2979300" cy="754500"/>
          </a:xfrm>
        </p:spPr>
        <p:txBody>
          <a:bodyPr/>
          <a:lstStyle/>
          <a:p>
            <a:r>
              <a:rPr lang="en-SG" sz="4000" dirty="0"/>
              <a:t>Metrics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7E9A14-2BF7-FC75-A3D5-3BE774D41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33304"/>
              </p:ext>
            </p:extLst>
          </p:nvPr>
        </p:nvGraphicFramePr>
        <p:xfrm>
          <a:off x="4377690" y="1748155"/>
          <a:ext cx="4523740" cy="1645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5820">
                  <a:extLst>
                    <a:ext uri="{9D8B030D-6E8A-4147-A177-3AD203B41FA5}">
                      <a16:colId xmlns:a16="http://schemas.microsoft.com/office/drawing/2014/main" val="1105297996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617126639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978370544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18270401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SG" b="1" dirty="0">
                          <a:effectLst/>
                        </a:rPr>
                        <a:t>Hidden Layers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b="1" dirty="0">
                          <a:effectLst/>
                        </a:rPr>
                        <a:t>Regularisation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b="1" dirty="0">
                          <a:effectLst/>
                        </a:rPr>
                        <a:t>Validation Loss*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b="1" dirty="0">
                          <a:effectLst/>
                        </a:rPr>
                        <a:t>Validation 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72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0.1402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0.9586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9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EarlyStopping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0.1570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0.9603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422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EarlyStopping, Dropout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>
                          <a:effectLst/>
                        </a:rPr>
                        <a:t>0.1533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dirty="0">
                          <a:effectLst/>
                        </a:rPr>
                        <a:t>0.9522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527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AB2E7DA-6098-390A-A32E-66FFFD4D7453}"/>
              </a:ext>
            </a:extLst>
          </p:cNvPr>
          <p:cNvSpPr/>
          <p:nvPr/>
        </p:nvSpPr>
        <p:spPr>
          <a:xfrm>
            <a:off x="4377690" y="2282243"/>
            <a:ext cx="4514850" cy="289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1CF06-29F1-C327-DFBF-1F49D177E3DE}"/>
              </a:ext>
            </a:extLst>
          </p:cNvPr>
          <p:cNvSpPr txBox="1"/>
          <p:nvPr/>
        </p:nvSpPr>
        <p:spPr>
          <a:xfrm>
            <a:off x="4673600" y="4089400"/>
            <a:ext cx="384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n-lt"/>
              </a:rPr>
              <a:t>* Loss Function: </a:t>
            </a:r>
            <a:r>
              <a:rPr lang="en-SG" dirty="0" err="1">
                <a:latin typeface="+mn-lt"/>
              </a:rPr>
              <a:t>categorical_crossentropy</a:t>
            </a:r>
            <a:endParaRPr lang="en-S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110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ud in the sky&#10;&#10;Description automatically generated with medium confidence">
            <a:extLst>
              <a:ext uri="{FF2B5EF4-FFF2-40B4-BE49-F238E27FC236}">
                <a16:creationId xmlns:a16="http://schemas.microsoft.com/office/drawing/2014/main" id="{7FF02C63-8037-DC8D-976C-FB8545172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8051" y="1"/>
            <a:ext cx="569595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96ED1E-ECBA-F954-8CCE-78C44600D82B}"/>
              </a:ext>
            </a:extLst>
          </p:cNvPr>
          <p:cNvGrpSpPr/>
          <p:nvPr/>
        </p:nvGrpSpPr>
        <p:grpSpPr>
          <a:xfrm>
            <a:off x="206748" y="-435288"/>
            <a:ext cx="4658977" cy="5718804"/>
            <a:chOff x="209547" y="-435288"/>
            <a:chExt cx="4658977" cy="5718804"/>
          </a:xfrm>
          <a:solidFill>
            <a:srgbClr val="F3F3F3"/>
          </a:solidFill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B2E8B7EC-1748-4857-30B3-5F79CECAEDF8}"/>
                </a:ext>
              </a:extLst>
            </p:cNvPr>
            <p:cNvSpPr/>
            <p:nvPr/>
          </p:nvSpPr>
          <p:spPr>
            <a:xfrm flipH="1">
              <a:off x="209547" y="-435288"/>
              <a:ext cx="4658977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01227675-037D-5DBD-B4F0-28D5278B9C70}"/>
                </a:ext>
              </a:extLst>
            </p:cNvPr>
            <p:cNvSpPr/>
            <p:nvPr/>
          </p:nvSpPr>
          <p:spPr>
            <a:xfrm flipH="1" flipV="1">
              <a:off x="209547" y="2424114"/>
              <a:ext cx="4658977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0A08617-6256-494A-6601-BC4C7ABE2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584325" y="3049274"/>
            <a:ext cx="3281400" cy="803100"/>
          </a:xfrm>
        </p:spPr>
        <p:txBody>
          <a:bodyPr/>
          <a:lstStyle/>
          <a:p>
            <a:r>
              <a:rPr lang="en-SG" dirty="0"/>
              <a:t>Showcase</a:t>
            </a:r>
          </a:p>
        </p:txBody>
      </p:sp>
      <p:sp>
        <p:nvSpPr>
          <p:cNvPr id="6" name="Google Shape;289;p32">
            <a:extLst>
              <a:ext uri="{FF2B5EF4-FFF2-40B4-BE49-F238E27FC236}">
                <a16:creationId xmlns:a16="http://schemas.microsoft.com/office/drawing/2014/main" id="{18BD7908-86C6-45F0-20CE-A26B991BAE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1584325" y="1530037"/>
            <a:ext cx="3281400" cy="754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Chrome Extension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11200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2" name="Google Shape;382;p36"/>
          <p:cNvSpPr txBox="1">
            <a:spLocks noGrp="1"/>
          </p:cNvSpPr>
          <p:nvPr>
            <p:ph type="ctrTitle"/>
          </p:nvPr>
        </p:nvSpPr>
        <p:spPr>
          <a:xfrm>
            <a:off x="1019444" y="405336"/>
            <a:ext cx="2765747" cy="328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CHROME / EDGE EXTENTION</a:t>
            </a:r>
            <a:endParaRPr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694050-608D-A44B-983D-D2A6B8C9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1" y="171850"/>
            <a:ext cx="625990" cy="645055"/>
          </a:xfrm>
          <a:prstGeom prst="rect">
            <a:avLst/>
          </a:prstGeom>
        </p:spPr>
      </p:pic>
      <p:sp>
        <p:nvSpPr>
          <p:cNvPr id="3" name="Google Shape;379;p36">
            <a:extLst>
              <a:ext uri="{FF2B5EF4-FFF2-40B4-BE49-F238E27FC236}">
                <a16:creationId xmlns:a16="http://schemas.microsoft.com/office/drawing/2014/main" id="{86649F98-35AE-1A41-10D2-83465911B33D}"/>
              </a:ext>
            </a:extLst>
          </p:cNvPr>
          <p:cNvSpPr txBox="1"/>
          <p:nvPr/>
        </p:nvSpPr>
        <p:spPr>
          <a:xfrm>
            <a:off x="4791000" y="0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Capability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" name="Google Shape;380;p36">
            <a:extLst>
              <a:ext uri="{FF2B5EF4-FFF2-40B4-BE49-F238E27FC236}">
                <a16:creationId xmlns:a16="http://schemas.microsoft.com/office/drawing/2014/main" id="{D539107E-0F34-B7F5-1DDE-6719225648FF}"/>
              </a:ext>
            </a:extLst>
          </p:cNvPr>
          <p:cNvSpPr txBox="1"/>
          <p:nvPr/>
        </p:nvSpPr>
        <p:spPr>
          <a:xfrm>
            <a:off x="4791000" y="644706"/>
            <a:ext cx="3629100" cy="5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Allow user selection of picture categories to hide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Works with asynchronous loaded pictures</a:t>
            </a:r>
          </a:p>
        </p:txBody>
      </p:sp>
      <p:sp>
        <p:nvSpPr>
          <p:cNvPr id="7" name="Google Shape;379;p36">
            <a:extLst>
              <a:ext uri="{FF2B5EF4-FFF2-40B4-BE49-F238E27FC236}">
                <a16:creationId xmlns:a16="http://schemas.microsoft.com/office/drawing/2014/main" id="{EEE165DF-1097-D5E5-EDE2-486B92D0A6F0}"/>
              </a:ext>
            </a:extLst>
          </p:cNvPr>
          <p:cNvSpPr txBox="1"/>
          <p:nvPr/>
        </p:nvSpPr>
        <p:spPr>
          <a:xfrm>
            <a:off x="4791000" y="1002425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Showcase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" name="Google Shape;380;p36">
            <a:extLst>
              <a:ext uri="{FF2B5EF4-FFF2-40B4-BE49-F238E27FC236}">
                <a16:creationId xmlns:a16="http://schemas.microsoft.com/office/drawing/2014/main" id="{4CA0117C-BB4F-55F6-11E6-E434C5E84BF7}"/>
              </a:ext>
            </a:extLst>
          </p:cNvPr>
          <p:cNvSpPr txBox="1"/>
          <p:nvPr/>
        </p:nvSpPr>
        <p:spPr>
          <a:xfrm>
            <a:off x="4791000" y="1647130"/>
            <a:ext cx="4175200" cy="84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Dogs: 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  <a:hlinkClick r:id="rId4"/>
              </a:rPr>
              <a:t>https://www.instagram.com/spcasgadopt/</a:t>
            </a:r>
            <a:endParaRPr lang="en-SG" sz="1100" dirty="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Snake: 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  <a:hlinkClick r:id="rId5"/>
              </a:rPr>
              <a:t>https://www.straitstimes.com/singapore/environment/python-removed-from-traffic-junction-near-waterway-point-in-punggol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Trypophobia: 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  <a:hlinkClick r:id="rId6"/>
              </a:rPr>
              <a:t>https://dangerousminds.net/comments/apparently_trypophobia_a_fear_of_tiny_clusters_of_holes_isnt_a_phobia_but_a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  <a:endParaRPr sz="11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9" name="Google Shape;379;p36">
            <a:extLst>
              <a:ext uri="{FF2B5EF4-FFF2-40B4-BE49-F238E27FC236}">
                <a16:creationId xmlns:a16="http://schemas.microsoft.com/office/drawing/2014/main" id="{18034F48-A026-8E0F-D0E4-DF71DFDF8F95}"/>
              </a:ext>
            </a:extLst>
          </p:cNvPr>
          <p:cNvSpPr txBox="1"/>
          <p:nvPr/>
        </p:nvSpPr>
        <p:spPr>
          <a:xfrm>
            <a:off x="4791000" y="2978743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Limitations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" name="Google Shape;380;p36">
            <a:extLst>
              <a:ext uri="{FF2B5EF4-FFF2-40B4-BE49-F238E27FC236}">
                <a16:creationId xmlns:a16="http://schemas.microsoft.com/office/drawing/2014/main" id="{1C2A011E-9CAB-3DA1-866B-E214B3812669}"/>
              </a:ext>
            </a:extLst>
          </p:cNvPr>
          <p:cNvSpPr txBox="1"/>
          <p:nvPr/>
        </p:nvSpPr>
        <p:spPr>
          <a:xfrm>
            <a:off x="4791000" y="3623449"/>
            <a:ext cx="3629100" cy="5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Only work with images bigger than 128 * 128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Only process image after they are loaded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Do not work with multioutput per picture</a:t>
            </a:r>
          </a:p>
        </p:txBody>
      </p:sp>
      <p:pic>
        <p:nvPicPr>
          <p:cNvPr id="6" name="Picture 5" descr="A cloud in the sky&#10;&#10;Description automatically generated with medium confidence">
            <a:extLst>
              <a:ext uri="{FF2B5EF4-FFF2-40B4-BE49-F238E27FC236}">
                <a16:creationId xmlns:a16="http://schemas.microsoft.com/office/drawing/2014/main" id="{0DD13F57-DC7D-85ED-17F5-4886AAE6D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4609">
            <a:off x="627309" y="1469708"/>
            <a:ext cx="3018069" cy="30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5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31675448-8849-DD1A-9171-294462F5E981}"/>
              </a:ext>
            </a:extLst>
          </p:cNvPr>
          <p:cNvSpPr/>
          <p:nvPr/>
        </p:nvSpPr>
        <p:spPr>
          <a:xfrm>
            <a:off x="0" y="4757057"/>
            <a:ext cx="3363686" cy="386443"/>
          </a:xfrm>
          <a:custGeom>
            <a:avLst/>
            <a:gdLst>
              <a:gd name="connsiteX0" fmla="*/ 0 w 3363686"/>
              <a:gd name="connsiteY0" fmla="*/ 0 h 386443"/>
              <a:gd name="connsiteX1" fmla="*/ 3363686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  <a:gd name="connsiteX0" fmla="*/ 0 w 3363686"/>
              <a:gd name="connsiteY0" fmla="*/ 0 h 386443"/>
              <a:gd name="connsiteX1" fmla="*/ 3316061 w 3363686"/>
              <a:gd name="connsiteY1" fmla="*/ 0 h 386443"/>
              <a:gd name="connsiteX2" fmla="*/ 3363686 w 3363686"/>
              <a:gd name="connsiteY2" fmla="*/ 386443 h 386443"/>
              <a:gd name="connsiteX3" fmla="*/ 0 w 3363686"/>
              <a:gd name="connsiteY3" fmla="*/ 386443 h 386443"/>
              <a:gd name="connsiteX4" fmla="*/ 0 w 3363686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3686" h="386443">
                <a:moveTo>
                  <a:pt x="0" y="0"/>
                </a:moveTo>
                <a:lnTo>
                  <a:pt x="3316061" y="0"/>
                </a:lnTo>
                <a:lnTo>
                  <a:pt x="3363686" y="386443"/>
                </a:lnTo>
                <a:lnTo>
                  <a:pt x="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Chrome Extension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C46609F3-254D-E60E-2977-1C533386F57B}"/>
              </a:ext>
            </a:extLst>
          </p:cNvPr>
          <p:cNvSpPr/>
          <p:nvPr/>
        </p:nvSpPr>
        <p:spPr>
          <a:xfrm>
            <a:off x="3306535" y="4757057"/>
            <a:ext cx="5837465" cy="386443"/>
          </a:xfrm>
          <a:custGeom>
            <a:avLst/>
            <a:gdLst>
              <a:gd name="connsiteX0" fmla="*/ 0 w 6335672"/>
              <a:gd name="connsiteY0" fmla="*/ 0 h 386443"/>
              <a:gd name="connsiteX1" fmla="*/ 6335672 w 6335672"/>
              <a:gd name="connsiteY1" fmla="*/ 0 h 386443"/>
              <a:gd name="connsiteX2" fmla="*/ 6335672 w 6335672"/>
              <a:gd name="connsiteY2" fmla="*/ 386443 h 386443"/>
              <a:gd name="connsiteX3" fmla="*/ 0 w 6335672"/>
              <a:gd name="connsiteY3" fmla="*/ 386443 h 386443"/>
              <a:gd name="connsiteX4" fmla="*/ 0 w 6335672"/>
              <a:gd name="connsiteY4" fmla="*/ 0 h 386443"/>
              <a:gd name="connsiteX0" fmla="*/ 0 w 6430922"/>
              <a:gd name="connsiteY0" fmla="*/ 0 h 386443"/>
              <a:gd name="connsiteX1" fmla="*/ 6430922 w 6430922"/>
              <a:gd name="connsiteY1" fmla="*/ 0 h 386443"/>
              <a:gd name="connsiteX2" fmla="*/ 6430922 w 6430922"/>
              <a:gd name="connsiteY2" fmla="*/ 386443 h 386443"/>
              <a:gd name="connsiteX3" fmla="*/ 95250 w 6430922"/>
              <a:gd name="connsiteY3" fmla="*/ 386443 h 386443"/>
              <a:gd name="connsiteX4" fmla="*/ 0 w 6430922"/>
              <a:gd name="connsiteY4" fmla="*/ 0 h 386443"/>
              <a:gd name="connsiteX0" fmla="*/ 0 w 6392822"/>
              <a:gd name="connsiteY0" fmla="*/ 0 h 386443"/>
              <a:gd name="connsiteX1" fmla="*/ 6392822 w 6392822"/>
              <a:gd name="connsiteY1" fmla="*/ 0 h 386443"/>
              <a:gd name="connsiteX2" fmla="*/ 6392822 w 6392822"/>
              <a:gd name="connsiteY2" fmla="*/ 386443 h 386443"/>
              <a:gd name="connsiteX3" fmla="*/ 57150 w 6392822"/>
              <a:gd name="connsiteY3" fmla="*/ 386443 h 386443"/>
              <a:gd name="connsiteX4" fmla="*/ 0 w 6392822"/>
              <a:gd name="connsiteY4" fmla="*/ 0 h 386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2822" h="386443">
                <a:moveTo>
                  <a:pt x="0" y="0"/>
                </a:moveTo>
                <a:lnTo>
                  <a:pt x="6392822" y="0"/>
                </a:lnTo>
                <a:lnTo>
                  <a:pt x="6392822" y="386443"/>
                </a:lnTo>
                <a:lnTo>
                  <a:pt x="57150" y="3864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chemeClr val="tx1"/>
                </a:solidFill>
              </a:rPr>
              <a:t>Streamlit</a:t>
            </a:r>
            <a:r>
              <a:rPr lang="en-SG" dirty="0">
                <a:solidFill>
                  <a:schemeClr val="tx1"/>
                </a:solidFill>
              </a:rPr>
              <a:t> Web App</a:t>
            </a:r>
          </a:p>
        </p:txBody>
      </p:sp>
      <p:sp>
        <p:nvSpPr>
          <p:cNvPr id="242" name="Google Shape;242;p31"/>
          <p:cNvSpPr/>
          <p:nvPr/>
        </p:nvSpPr>
        <p:spPr>
          <a:xfrm>
            <a:off x="838200" y="170423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4273350" y="1704237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7718775" y="1704162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000004" y="1826192"/>
            <a:ext cx="273486" cy="273486"/>
            <a:chOff x="1190625" y="238125"/>
            <a:chExt cx="5219200" cy="5219200"/>
          </a:xfrm>
        </p:grpSpPr>
        <p:sp>
          <p:nvSpPr>
            <p:cNvPr id="246" name="Google Shape;246;p31"/>
            <p:cNvSpPr/>
            <p:nvPr/>
          </p:nvSpPr>
          <p:spPr>
            <a:xfrm>
              <a:off x="1190625" y="2400000"/>
              <a:ext cx="2126000" cy="3057325"/>
            </a:xfrm>
            <a:custGeom>
              <a:avLst/>
              <a:gdLst/>
              <a:ahLst/>
              <a:cxnLst/>
              <a:rect l="l" t="t" r="r" b="b"/>
              <a:pathLst>
                <a:path w="85040" h="122293" extrusionOk="0">
                  <a:moveTo>
                    <a:pt x="42536" y="6035"/>
                  </a:moveTo>
                  <a:cubicBezTo>
                    <a:pt x="54410" y="6035"/>
                    <a:pt x="64098" y="15495"/>
                    <a:pt x="64522" y="27238"/>
                  </a:cubicBezTo>
                  <a:cubicBezTo>
                    <a:pt x="51213" y="26716"/>
                    <a:pt x="42895" y="22541"/>
                    <a:pt x="39046" y="20029"/>
                  </a:cubicBezTo>
                  <a:cubicBezTo>
                    <a:pt x="40351" y="18333"/>
                    <a:pt x="40938" y="17158"/>
                    <a:pt x="41036" y="16995"/>
                  </a:cubicBezTo>
                  <a:lnTo>
                    <a:pt x="35621" y="14353"/>
                  </a:lnTo>
                  <a:cubicBezTo>
                    <a:pt x="35458" y="14679"/>
                    <a:pt x="31804" y="21692"/>
                    <a:pt x="20616" y="26096"/>
                  </a:cubicBezTo>
                  <a:cubicBezTo>
                    <a:pt x="21594" y="14875"/>
                    <a:pt x="31054" y="6035"/>
                    <a:pt x="42536" y="6035"/>
                  </a:cubicBezTo>
                  <a:close/>
                  <a:moveTo>
                    <a:pt x="34838" y="24465"/>
                  </a:moveTo>
                  <a:cubicBezTo>
                    <a:pt x="39013" y="27401"/>
                    <a:pt x="48441" y="32555"/>
                    <a:pt x="63902" y="33240"/>
                  </a:cubicBezTo>
                  <a:cubicBezTo>
                    <a:pt x="61554" y="42863"/>
                    <a:pt x="52877" y="50039"/>
                    <a:pt x="42536" y="50039"/>
                  </a:cubicBezTo>
                  <a:cubicBezTo>
                    <a:pt x="31870" y="50039"/>
                    <a:pt x="22964" y="42439"/>
                    <a:pt x="20942" y="32392"/>
                  </a:cubicBezTo>
                  <a:cubicBezTo>
                    <a:pt x="27238" y="30206"/>
                    <a:pt x="31739" y="27238"/>
                    <a:pt x="34838" y="24465"/>
                  </a:cubicBezTo>
                  <a:close/>
                  <a:moveTo>
                    <a:pt x="42536" y="56074"/>
                  </a:moveTo>
                  <a:cubicBezTo>
                    <a:pt x="45733" y="56074"/>
                    <a:pt x="48832" y="56465"/>
                    <a:pt x="51768" y="57248"/>
                  </a:cubicBezTo>
                  <a:lnTo>
                    <a:pt x="42536" y="67882"/>
                  </a:lnTo>
                  <a:lnTo>
                    <a:pt x="33272" y="57248"/>
                  </a:lnTo>
                  <a:cubicBezTo>
                    <a:pt x="36241" y="56465"/>
                    <a:pt x="39340" y="56074"/>
                    <a:pt x="42536" y="56074"/>
                  </a:cubicBezTo>
                  <a:close/>
                  <a:moveTo>
                    <a:pt x="57868" y="59434"/>
                  </a:moveTo>
                  <a:cubicBezTo>
                    <a:pt x="70361" y="65240"/>
                    <a:pt x="79038" y="77929"/>
                    <a:pt x="79038" y="92575"/>
                  </a:cubicBezTo>
                  <a:lnTo>
                    <a:pt x="79038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521" y="93815"/>
                  </a:lnTo>
                  <a:lnTo>
                    <a:pt x="61521" y="116257"/>
                  </a:lnTo>
                  <a:lnTo>
                    <a:pt x="23552" y="116257"/>
                  </a:lnTo>
                  <a:lnTo>
                    <a:pt x="23552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35" y="116257"/>
                  </a:lnTo>
                  <a:lnTo>
                    <a:pt x="6035" y="92575"/>
                  </a:lnTo>
                  <a:cubicBezTo>
                    <a:pt x="6035" y="77929"/>
                    <a:pt x="14712" y="65240"/>
                    <a:pt x="27205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68" y="59434"/>
                  </a:lnTo>
                  <a:close/>
                  <a:moveTo>
                    <a:pt x="42536" y="0"/>
                  </a:moveTo>
                  <a:cubicBezTo>
                    <a:pt x="27074" y="0"/>
                    <a:pt x="14516" y="12592"/>
                    <a:pt x="14516" y="28053"/>
                  </a:cubicBezTo>
                  <a:cubicBezTo>
                    <a:pt x="14516" y="38459"/>
                    <a:pt x="20192" y="47527"/>
                    <a:pt x="28640" y="52355"/>
                  </a:cubicBezTo>
                  <a:cubicBezTo>
                    <a:pt x="12004" y="58129"/>
                    <a:pt x="0" y="73982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3982"/>
                    <a:pt x="73068" y="58129"/>
                    <a:pt x="56400" y="52355"/>
                  </a:cubicBezTo>
                  <a:cubicBezTo>
                    <a:pt x="64848" y="47527"/>
                    <a:pt x="70557" y="38459"/>
                    <a:pt x="70557" y="28053"/>
                  </a:cubicBezTo>
                  <a:cubicBezTo>
                    <a:pt x="70557" y="12592"/>
                    <a:pt x="57966" y="0"/>
                    <a:pt x="42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78175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283800" y="2400000"/>
              <a:ext cx="2126025" cy="3057325"/>
            </a:xfrm>
            <a:custGeom>
              <a:avLst/>
              <a:gdLst/>
              <a:ahLst/>
              <a:cxnLst/>
              <a:rect l="l" t="t" r="r" b="b"/>
              <a:pathLst>
                <a:path w="85041" h="122293" extrusionOk="0">
                  <a:moveTo>
                    <a:pt x="42504" y="6035"/>
                  </a:moveTo>
                  <a:cubicBezTo>
                    <a:pt x="53627" y="6035"/>
                    <a:pt x="62826" y="14320"/>
                    <a:pt x="64294" y="25020"/>
                  </a:cubicBezTo>
                  <a:lnTo>
                    <a:pt x="53692" y="25020"/>
                  </a:lnTo>
                  <a:lnTo>
                    <a:pt x="53692" y="17354"/>
                  </a:lnTo>
                  <a:lnTo>
                    <a:pt x="47690" y="17354"/>
                  </a:lnTo>
                  <a:lnTo>
                    <a:pt x="47690" y="25020"/>
                  </a:lnTo>
                  <a:lnTo>
                    <a:pt x="20714" y="25020"/>
                  </a:lnTo>
                  <a:cubicBezTo>
                    <a:pt x="22182" y="14320"/>
                    <a:pt x="31413" y="6035"/>
                    <a:pt x="42504" y="6035"/>
                  </a:cubicBezTo>
                  <a:close/>
                  <a:moveTo>
                    <a:pt x="16604" y="38720"/>
                  </a:moveTo>
                  <a:cubicBezTo>
                    <a:pt x="18463" y="43189"/>
                    <a:pt x="21431" y="47071"/>
                    <a:pt x="25183" y="50039"/>
                  </a:cubicBezTo>
                  <a:lnTo>
                    <a:pt x="12233" y="50039"/>
                  </a:lnTo>
                  <a:lnTo>
                    <a:pt x="16604" y="38720"/>
                  </a:lnTo>
                  <a:close/>
                  <a:moveTo>
                    <a:pt x="64294" y="31054"/>
                  </a:moveTo>
                  <a:cubicBezTo>
                    <a:pt x="62826" y="41754"/>
                    <a:pt x="53627" y="50039"/>
                    <a:pt x="42504" y="50039"/>
                  </a:cubicBezTo>
                  <a:cubicBezTo>
                    <a:pt x="31413" y="50039"/>
                    <a:pt x="22182" y="41754"/>
                    <a:pt x="20714" y="31054"/>
                  </a:cubicBezTo>
                  <a:close/>
                  <a:moveTo>
                    <a:pt x="68665" y="38100"/>
                  </a:moveTo>
                  <a:lnTo>
                    <a:pt x="73917" y="50039"/>
                  </a:lnTo>
                  <a:lnTo>
                    <a:pt x="59825" y="50039"/>
                  </a:lnTo>
                  <a:cubicBezTo>
                    <a:pt x="63772" y="46940"/>
                    <a:pt x="66838" y="42830"/>
                    <a:pt x="68665" y="38100"/>
                  </a:cubicBezTo>
                  <a:close/>
                  <a:moveTo>
                    <a:pt x="42504" y="56074"/>
                  </a:moveTo>
                  <a:cubicBezTo>
                    <a:pt x="45701" y="56074"/>
                    <a:pt x="48799" y="56465"/>
                    <a:pt x="51768" y="57248"/>
                  </a:cubicBezTo>
                  <a:lnTo>
                    <a:pt x="42504" y="67882"/>
                  </a:lnTo>
                  <a:lnTo>
                    <a:pt x="33272" y="57248"/>
                  </a:lnTo>
                  <a:cubicBezTo>
                    <a:pt x="36208" y="56465"/>
                    <a:pt x="39307" y="56074"/>
                    <a:pt x="42504" y="56074"/>
                  </a:cubicBezTo>
                  <a:close/>
                  <a:moveTo>
                    <a:pt x="57835" y="59434"/>
                  </a:moveTo>
                  <a:cubicBezTo>
                    <a:pt x="70329" y="65240"/>
                    <a:pt x="79005" y="77929"/>
                    <a:pt x="79005" y="92575"/>
                  </a:cubicBezTo>
                  <a:lnTo>
                    <a:pt x="79005" y="116257"/>
                  </a:lnTo>
                  <a:lnTo>
                    <a:pt x="67523" y="116257"/>
                  </a:lnTo>
                  <a:lnTo>
                    <a:pt x="67523" y="93815"/>
                  </a:lnTo>
                  <a:lnTo>
                    <a:pt x="61489" y="93815"/>
                  </a:lnTo>
                  <a:lnTo>
                    <a:pt x="61489" y="116257"/>
                  </a:lnTo>
                  <a:lnTo>
                    <a:pt x="23519" y="116257"/>
                  </a:lnTo>
                  <a:lnTo>
                    <a:pt x="23519" y="93815"/>
                  </a:lnTo>
                  <a:lnTo>
                    <a:pt x="17517" y="93815"/>
                  </a:lnTo>
                  <a:lnTo>
                    <a:pt x="17517" y="116257"/>
                  </a:lnTo>
                  <a:lnTo>
                    <a:pt x="6002" y="116257"/>
                  </a:lnTo>
                  <a:lnTo>
                    <a:pt x="6002" y="92575"/>
                  </a:lnTo>
                  <a:cubicBezTo>
                    <a:pt x="6002" y="77929"/>
                    <a:pt x="14679" y="65240"/>
                    <a:pt x="27172" y="59434"/>
                  </a:cubicBezTo>
                  <a:lnTo>
                    <a:pt x="39503" y="73558"/>
                  </a:lnTo>
                  <a:lnTo>
                    <a:pt x="39503" y="91042"/>
                  </a:lnTo>
                  <a:lnTo>
                    <a:pt x="45537" y="91042"/>
                  </a:lnTo>
                  <a:lnTo>
                    <a:pt x="45537" y="73558"/>
                  </a:lnTo>
                  <a:lnTo>
                    <a:pt x="57835" y="59434"/>
                  </a:lnTo>
                  <a:close/>
                  <a:moveTo>
                    <a:pt x="42504" y="0"/>
                  </a:moveTo>
                  <a:cubicBezTo>
                    <a:pt x="27270" y="0"/>
                    <a:pt x="14842" y="12265"/>
                    <a:pt x="14516" y="27434"/>
                  </a:cubicBezTo>
                  <a:lnTo>
                    <a:pt x="3458" y="56074"/>
                  </a:lnTo>
                  <a:lnTo>
                    <a:pt x="20714" y="56074"/>
                  </a:lnTo>
                  <a:cubicBezTo>
                    <a:pt x="8318" y="63511"/>
                    <a:pt x="0" y="77081"/>
                    <a:pt x="0" y="92575"/>
                  </a:cubicBezTo>
                  <a:lnTo>
                    <a:pt x="0" y="122292"/>
                  </a:lnTo>
                  <a:lnTo>
                    <a:pt x="85040" y="122292"/>
                  </a:lnTo>
                  <a:lnTo>
                    <a:pt x="85040" y="92575"/>
                  </a:lnTo>
                  <a:cubicBezTo>
                    <a:pt x="85040" y="77081"/>
                    <a:pt x="76722" y="63511"/>
                    <a:pt x="64294" y="56074"/>
                  </a:cubicBezTo>
                  <a:lnTo>
                    <a:pt x="83116" y="56074"/>
                  </a:lnTo>
                  <a:lnTo>
                    <a:pt x="70524" y="27368"/>
                  </a:lnTo>
                  <a:cubicBezTo>
                    <a:pt x="70165" y="12233"/>
                    <a:pt x="57737" y="0"/>
                    <a:pt x="4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5271350" y="4808975"/>
              <a:ext cx="150900" cy="156600"/>
            </a:xfrm>
            <a:custGeom>
              <a:avLst/>
              <a:gdLst/>
              <a:ahLst/>
              <a:cxnLst/>
              <a:rect l="l" t="t" r="r" b="b"/>
              <a:pathLst>
                <a:path w="6036" h="6264" extrusionOk="0">
                  <a:moveTo>
                    <a:pt x="1" y="0"/>
                  </a:moveTo>
                  <a:lnTo>
                    <a:pt x="1" y="6263"/>
                  </a:lnTo>
                  <a:lnTo>
                    <a:pt x="6035" y="6263"/>
                  </a:lnTo>
                  <a:lnTo>
                    <a:pt x="60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2052600" y="238125"/>
              <a:ext cx="3637125" cy="2137425"/>
            </a:xfrm>
            <a:custGeom>
              <a:avLst/>
              <a:gdLst/>
              <a:ahLst/>
              <a:cxnLst/>
              <a:rect l="l" t="t" r="r" b="b"/>
              <a:pathLst>
                <a:path w="145485" h="85497" extrusionOk="0">
                  <a:moveTo>
                    <a:pt x="80604" y="6035"/>
                  </a:moveTo>
                  <a:lnTo>
                    <a:pt x="80604" y="17680"/>
                  </a:lnTo>
                  <a:cubicBezTo>
                    <a:pt x="77766" y="22703"/>
                    <a:pt x="76135" y="28510"/>
                    <a:pt x="76135" y="34675"/>
                  </a:cubicBezTo>
                  <a:cubicBezTo>
                    <a:pt x="76135" y="40840"/>
                    <a:pt x="77766" y="46646"/>
                    <a:pt x="80604" y="51670"/>
                  </a:cubicBezTo>
                  <a:lnTo>
                    <a:pt x="80604" y="63315"/>
                  </a:lnTo>
                  <a:lnTo>
                    <a:pt x="30728" y="63315"/>
                  </a:lnTo>
                  <a:lnTo>
                    <a:pt x="19572" y="69709"/>
                  </a:lnTo>
                  <a:lnTo>
                    <a:pt x="23030" y="63315"/>
                  </a:lnTo>
                  <a:lnTo>
                    <a:pt x="6035" y="63315"/>
                  </a:lnTo>
                  <a:lnTo>
                    <a:pt x="6035" y="6035"/>
                  </a:lnTo>
                  <a:close/>
                  <a:moveTo>
                    <a:pt x="110810" y="6035"/>
                  </a:moveTo>
                  <a:cubicBezTo>
                    <a:pt x="126598" y="6035"/>
                    <a:pt x="139450" y="18887"/>
                    <a:pt x="139450" y="34675"/>
                  </a:cubicBezTo>
                  <a:cubicBezTo>
                    <a:pt x="139450" y="45081"/>
                    <a:pt x="133807" y="54671"/>
                    <a:pt x="124706" y="59727"/>
                  </a:cubicBezTo>
                  <a:lnTo>
                    <a:pt x="122096" y="61195"/>
                  </a:lnTo>
                  <a:lnTo>
                    <a:pt x="126728" y="69709"/>
                  </a:lnTo>
                  <a:lnTo>
                    <a:pt x="115050" y="63022"/>
                  </a:lnTo>
                  <a:lnTo>
                    <a:pt x="114072" y="63119"/>
                  </a:lnTo>
                  <a:cubicBezTo>
                    <a:pt x="112963" y="63250"/>
                    <a:pt x="111854" y="63315"/>
                    <a:pt x="110810" y="63315"/>
                  </a:cubicBezTo>
                  <a:cubicBezTo>
                    <a:pt x="95022" y="63315"/>
                    <a:pt x="82170" y="50463"/>
                    <a:pt x="82170" y="34675"/>
                  </a:cubicBezTo>
                  <a:cubicBezTo>
                    <a:pt x="82170" y="18887"/>
                    <a:pt x="95022" y="6035"/>
                    <a:pt x="110810" y="6035"/>
                  </a:cubicBezTo>
                  <a:close/>
                  <a:moveTo>
                    <a:pt x="0" y="0"/>
                  </a:moveTo>
                  <a:lnTo>
                    <a:pt x="0" y="69350"/>
                  </a:lnTo>
                  <a:lnTo>
                    <a:pt x="12918" y="69350"/>
                  </a:lnTo>
                  <a:lnTo>
                    <a:pt x="4078" y="85497"/>
                  </a:lnTo>
                  <a:lnTo>
                    <a:pt x="4078" y="85497"/>
                  </a:lnTo>
                  <a:lnTo>
                    <a:pt x="32326" y="69350"/>
                  </a:lnTo>
                  <a:lnTo>
                    <a:pt x="86639" y="69350"/>
                  </a:lnTo>
                  <a:lnTo>
                    <a:pt x="86639" y="59499"/>
                  </a:lnTo>
                  <a:cubicBezTo>
                    <a:pt x="92902" y="65566"/>
                    <a:pt x="101415" y="69350"/>
                    <a:pt x="110810" y="69350"/>
                  </a:cubicBezTo>
                  <a:cubicBezTo>
                    <a:pt x="111756" y="69350"/>
                    <a:pt x="112767" y="69285"/>
                    <a:pt x="113746" y="69219"/>
                  </a:cubicBezTo>
                  <a:lnTo>
                    <a:pt x="142190" y="85497"/>
                  </a:lnTo>
                  <a:lnTo>
                    <a:pt x="130153" y="63446"/>
                  </a:lnTo>
                  <a:cubicBezTo>
                    <a:pt x="139678" y="57020"/>
                    <a:pt x="145485" y="46255"/>
                    <a:pt x="145485" y="34675"/>
                  </a:cubicBezTo>
                  <a:cubicBezTo>
                    <a:pt x="145485" y="15560"/>
                    <a:pt x="129925" y="0"/>
                    <a:pt x="110810" y="0"/>
                  </a:cubicBezTo>
                  <a:cubicBezTo>
                    <a:pt x="101415" y="0"/>
                    <a:pt x="92902" y="3784"/>
                    <a:pt x="86639" y="9851"/>
                  </a:cubicBezTo>
                  <a:lnTo>
                    <a:pt x="86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353100" y="103240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764925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5176750" y="103240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6" y="6623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2680525" y="702125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3"/>
                  </a:lnTo>
                  <a:lnTo>
                    <a:pt x="6003" y="6623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092350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3504175" y="702125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3"/>
                  </a:lnTo>
                  <a:lnTo>
                    <a:pt x="6035" y="6623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680525" y="1266450"/>
              <a:ext cx="150075" cy="165575"/>
            </a:xfrm>
            <a:custGeom>
              <a:avLst/>
              <a:gdLst/>
              <a:ahLst/>
              <a:cxnLst/>
              <a:rect l="l" t="t" r="r" b="b"/>
              <a:pathLst>
                <a:path w="6003" h="6623" extrusionOk="0">
                  <a:moveTo>
                    <a:pt x="0" y="1"/>
                  </a:moveTo>
                  <a:lnTo>
                    <a:pt x="0" y="6622"/>
                  </a:lnTo>
                  <a:lnTo>
                    <a:pt x="6003" y="6622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3092350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504175" y="1266450"/>
              <a:ext cx="150900" cy="165575"/>
            </a:xfrm>
            <a:custGeom>
              <a:avLst/>
              <a:gdLst/>
              <a:ahLst/>
              <a:cxnLst/>
              <a:rect l="l" t="t" r="r" b="b"/>
              <a:pathLst>
                <a:path w="6036" h="6623" extrusionOk="0">
                  <a:moveTo>
                    <a:pt x="1" y="1"/>
                  </a:moveTo>
                  <a:lnTo>
                    <a:pt x="1" y="6622"/>
                  </a:lnTo>
                  <a:lnTo>
                    <a:pt x="6035" y="662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1"/>
          <p:cNvSpPr txBox="1">
            <a:spLocks noGrp="1"/>
          </p:cNvSpPr>
          <p:nvPr>
            <p:ph type="ctrTitle" idx="2"/>
          </p:nvPr>
        </p:nvSpPr>
        <p:spPr>
          <a:xfrm flipH="1">
            <a:off x="719975" y="2477106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Chrome Extension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1"/>
          </p:nvPr>
        </p:nvSpPr>
        <p:spPr>
          <a:xfrm flipH="1">
            <a:off x="72000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(Image Classification)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Hide images and gif that you choose not to see.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Dogs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Cats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/>
              <a:t>Snakes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solidFill>
                  <a:schemeClr val="lt1"/>
                </a:solidFill>
              </a:rPr>
              <a:t>Trypophobia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4" name="Google Shape;274;p31"/>
          <p:cNvSpPr txBox="1">
            <a:spLocks noGrp="1"/>
          </p:cNvSpPr>
          <p:nvPr>
            <p:ph type="ctrTitle" idx="3"/>
          </p:nvPr>
        </p:nvSpPr>
        <p:spPr>
          <a:xfrm flipH="1">
            <a:off x="3708400" y="2477106"/>
            <a:ext cx="17272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Streamlit </a:t>
            </a:r>
            <a:br>
              <a:rPr lang="en" sz="1400" dirty="0">
                <a:solidFill>
                  <a:schemeClr val="lt1"/>
                </a:solidFill>
              </a:rPr>
            </a:br>
            <a:r>
              <a:rPr lang="en" sz="1400" dirty="0">
                <a:solidFill>
                  <a:schemeClr val="lt1"/>
                </a:solidFill>
              </a:rPr>
              <a:t>Post-Processing Image Filter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4"/>
          </p:nvPr>
        </p:nvSpPr>
        <p:spPr>
          <a:xfrm flipH="1">
            <a:off x="3579450" y="3008281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(Instance Segmentation)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1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chemeClr val="lt1"/>
                </a:solidFill>
              </a:rPr>
              <a:t>Identify images of snakes by pixel and filter them out</a:t>
            </a:r>
            <a:endParaRPr sz="1100" dirty="0">
              <a:solidFill>
                <a:schemeClr val="lt1"/>
              </a:solidFill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ctrTitle" idx="5"/>
          </p:nvPr>
        </p:nvSpPr>
        <p:spPr>
          <a:xfrm flipH="1">
            <a:off x="6908800" y="2477106"/>
            <a:ext cx="164315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dirty="0"/>
              <a:t>Streamlit</a:t>
            </a:r>
            <a:br>
              <a:rPr lang="en-SG" sz="1400" dirty="0"/>
            </a:br>
            <a:r>
              <a:rPr lang="en-SG" sz="1400" dirty="0"/>
              <a:t>Post-Processing</a:t>
            </a:r>
            <a:br>
              <a:rPr lang="en-SG" sz="1400" dirty="0"/>
            </a:br>
            <a:r>
              <a:rPr lang="en-SG" sz="1400" dirty="0"/>
              <a:t>Video Filter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6"/>
          </p:nvPr>
        </p:nvSpPr>
        <p:spPr>
          <a:xfrm flipH="1">
            <a:off x="6438900" y="3008281"/>
            <a:ext cx="2106551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(Instance Segmentation)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Identify images of snakes in a video by pixel and filter them out</a:t>
            </a:r>
          </a:p>
        </p:txBody>
      </p:sp>
      <p:sp>
        <p:nvSpPr>
          <p:cNvPr id="241" name="Google Shape;241;p31"/>
          <p:cNvSpPr txBox="1">
            <a:spLocks noGrp="1"/>
          </p:cNvSpPr>
          <p:nvPr>
            <p:ph type="ctrTitle"/>
          </p:nvPr>
        </p:nvSpPr>
        <p:spPr>
          <a:xfrm>
            <a:off x="3080975" y="509699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/>
              <a:t>Our Capabilities</a:t>
            </a:r>
            <a:endParaRPr sz="1800"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ADC7D1-FEBF-9336-D10A-60BABFEA4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68" y="156736"/>
            <a:ext cx="427771" cy="44079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81BB0EF-DBFE-C219-3798-E2B537DC38FE}"/>
              </a:ext>
            </a:extLst>
          </p:cNvPr>
          <p:cNvSpPr/>
          <p:nvPr/>
        </p:nvSpPr>
        <p:spPr>
          <a:xfrm flipH="1">
            <a:off x="-57151" y="-20639"/>
            <a:ext cx="3431233" cy="5263837"/>
          </a:xfrm>
          <a:custGeom>
            <a:avLst/>
            <a:gdLst>
              <a:gd name="connsiteX0" fmla="*/ 0 w 7010400"/>
              <a:gd name="connsiteY0" fmla="*/ 0 h 5143500"/>
              <a:gd name="connsiteX1" fmla="*/ 7010400 w 7010400"/>
              <a:gd name="connsiteY1" fmla="*/ 0 h 5143500"/>
              <a:gd name="connsiteX2" fmla="*/ 7010400 w 7010400"/>
              <a:gd name="connsiteY2" fmla="*/ 5143500 h 5143500"/>
              <a:gd name="connsiteX3" fmla="*/ 0 w 7010400"/>
              <a:gd name="connsiteY3" fmla="*/ 5143500 h 5143500"/>
              <a:gd name="connsiteX4" fmla="*/ 0 w 7010400"/>
              <a:gd name="connsiteY4" fmla="*/ 0 h 514350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1123950 w 7010400"/>
              <a:gd name="connsiteY3" fmla="*/ 5162550 h 5162550"/>
              <a:gd name="connsiteX4" fmla="*/ 0 w 7010400"/>
              <a:gd name="connsiteY4" fmla="*/ 0 h 5162550"/>
              <a:gd name="connsiteX0" fmla="*/ 0 w 7010400"/>
              <a:gd name="connsiteY0" fmla="*/ 0 h 5162550"/>
              <a:gd name="connsiteX1" fmla="*/ 7010400 w 7010400"/>
              <a:gd name="connsiteY1" fmla="*/ 0 h 5162550"/>
              <a:gd name="connsiteX2" fmla="*/ 7010400 w 7010400"/>
              <a:gd name="connsiteY2" fmla="*/ 5143500 h 5162550"/>
              <a:gd name="connsiteX3" fmla="*/ 685800 w 7010400"/>
              <a:gd name="connsiteY3" fmla="*/ 5162550 h 5162550"/>
              <a:gd name="connsiteX4" fmla="*/ 0 w 7010400"/>
              <a:gd name="connsiteY4" fmla="*/ 0 h 5162550"/>
              <a:gd name="connsiteX0" fmla="*/ 0 w 6324600"/>
              <a:gd name="connsiteY0" fmla="*/ 0 h 5200650"/>
              <a:gd name="connsiteX1" fmla="*/ 6324600 w 6324600"/>
              <a:gd name="connsiteY1" fmla="*/ 38100 h 5200650"/>
              <a:gd name="connsiteX2" fmla="*/ 6324600 w 6324600"/>
              <a:gd name="connsiteY2" fmla="*/ 5181600 h 5200650"/>
              <a:gd name="connsiteX3" fmla="*/ 0 w 6324600"/>
              <a:gd name="connsiteY3" fmla="*/ 5200650 h 5200650"/>
              <a:gd name="connsiteX4" fmla="*/ 0 w 6324600"/>
              <a:gd name="connsiteY4" fmla="*/ 0 h 520065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7150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9700"/>
              <a:gd name="connsiteX1" fmla="*/ 6896100 w 6896100"/>
              <a:gd name="connsiteY1" fmla="*/ 57150 h 5219700"/>
              <a:gd name="connsiteX2" fmla="*/ 6896100 w 6896100"/>
              <a:gd name="connsiteY2" fmla="*/ 5200650 h 5219700"/>
              <a:gd name="connsiteX3" fmla="*/ 552450 w 6896100"/>
              <a:gd name="connsiteY3" fmla="*/ 5219700 h 5219700"/>
              <a:gd name="connsiteX4" fmla="*/ 0 w 6896100"/>
              <a:gd name="connsiteY4" fmla="*/ 0 h 5219700"/>
              <a:gd name="connsiteX0" fmla="*/ 0 w 6896100"/>
              <a:gd name="connsiteY0" fmla="*/ 0 h 5214938"/>
              <a:gd name="connsiteX1" fmla="*/ 6896100 w 6896100"/>
              <a:gd name="connsiteY1" fmla="*/ 57150 h 5214938"/>
              <a:gd name="connsiteX2" fmla="*/ 6896100 w 6896100"/>
              <a:gd name="connsiteY2" fmla="*/ 5200650 h 5214938"/>
              <a:gd name="connsiteX3" fmla="*/ 547687 w 6896100"/>
              <a:gd name="connsiteY3" fmla="*/ 5214938 h 5214938"/>
              <a:gd name="connsiteX4" fmla="*/ 0 w 6896100"/>
              <a:gd name="connsiteY4" fmla="*/ 0 h 5214938"/>
              <a:gd name="connsiteX0" fmla="*/ 0 w 6877050"/>
              <a:gd name="connsiteY0" fmla="*/ 0 h 5214938"/>
              <a:gd name="connsiteX1" fmla="*/ 6877050 w 6877050"/>
              <a:gd name="connsiteY1" fmla="*/ 57150 h 5214938"/>
              <a:gd name="connsiteX2" fmla="*/ 6877050 w 6877050"/>
              <a:gd name="connsiteY2" fmla="*/ 5200650 h 5214938"/>
              <a:gd name="connsiteX3" fmla="*/ 528637 w 6877050"/>
              <a:gd name="connsiteY3" fmla="*/ 5214938 h 5214938"/>
              <a:gd name="connsiteX4" fmla="*/ 0 w 6877050"/>
              <a:gd name="connsiteY4" fmla="*/ 0 h 5214938"/>
              <a:gd name="connsiteX0" fmla="*/ 0 w 6853237"/>
              <a:gd name="connsiteY0" fmla="*/ 0 h 5214938"/>
              <a:gd name="connsiteX1" fmla="*/ 6853237 w 6853237"/>
              <a:gd name="connsiteY1" fmla="*/ 57150 h 5214938"/>
              <a:gd name="connsiteX2" fmla="*/ 6853237 w 6853237"/>
              <a:gd name="connsiteY2" fmla="*/ 5200650 h 5214938"/>
              <a:gd name="connsiteX3" fmla="*/ 504824 w 6853237"/>
              <a:gd name="connsiteY3" fmla="*/ 5214938 h 5214938"/>
              <a:gd name="connsiteX4" fmla="*/ 0 w 6853237"/>
              <a:gd name="connsiteY4" fmla="*/ 0 h 5214938"/>
              <a:gd name="connsiteX0" fmla="*/ 0 w 6886575"/>
              <a:gd name="connsiteY0" fmla="*/ 0 h 5214938"/>
              <a:gd name="connsiteX1" fmla="*/ 6886575 w 6886575"/>
              <a:gd name="connsiteY1" fmla="*/ 57150 h 5214938"/>
              <a:gd name="connsiteX2" fmla="*/ 6886575 w 6886575"/>
              <a:gd name="connsiteY2" fmla="*/ 5200650 h 5214938"/>
              <a:gd name="connsiteX3" fmla="*/ 538162 w 6886575"/>
              <a:gd name="connsiteY3" fmla="*/ 5214938 h 5214938"/>
              <a:gd name="connsiteX4" fmla="*/ 0 w 6886575"/>
              <a:gd name="connsiteY4" fmla="*/ 0 h 5214938"/>
              <a:gd name="connsiteX0" fmla="*/ 971254 w 6348413"/>
              <a:gd name="connsiteY0" fmla="*/ 0 h 5165228"/>
              <a:gd name="connsiteX1" fmla="*/ 6348413 w 6348413"/>
              <a:gd name="connsiteY1" fmla="*/ 7440 h 5165228"/>
              <a:gd name="connsiteX2" fmla="*/ 6348413 w 6348413"/>
              <a:gd name="connsiteY2" fmla="*/ 5150940 h 5165228"/>
              <a:gd name="connsiteX3" fmla="*/ 0 w 6348413"/>
              <a:gd name="connsiteY3" fmla="*/ 5165228 h 5165228"/>
              <a:gd name="connsiteX4" fmla="*/ 971254 w 6348413"/>
              <a:gd name="connsiteY4" fmla="*/ 0 h 5165228"/>
              <a:gd name="connsiteX0" fmla="*/ 994839 w 6371998"/>
              <a:gd name="connsiteY0" fmla="*/ 0 h 5150940"/>
              <a:gd name="connsiteX1" fmla="*/ 6371998 w 6371998"/>
              <a:gd name="connsiteY1" fmla="*/ 7440 h 5150940"/>
              <a:gd name="connsiteX2" fmla="*/ 6371998 w 6371998"/>
              <a:gd name="connsiteY2" fmla="*/ 5150940 h 5150940"/>
              <a:gd name="connsiteX3" fmla="*/ 0 w 6371998"/>
              <a:gd name="connsiteY3" fmla="*/ 5140373 h 5150940"/>
              <a:gd name="connsiteX4" fmla="*/ 994839 w 6371998"/>
              <a:gd name="connsiteY4" fmla="*/ 0 h 51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1998" h="5150940">
                <a:moveTo>
                  <a:pt x="994839" y="0"/>
                </a:moveTo>
                <a:lnTo>
                  <a:pt x="6371998" y="7440"/>
                </a:lnTo>
                <a:lnTo>
                  <a:pt x="6371998" y="5150940"/>
                </a:lnTo>
                <a:lnTo>
                  <a:pt x="0" y="5140373"/>
                </a:lnTo>
                <a:lnTo>
                  <a:pt x="994839" y="0"/>
                </a:lnTo>
                <a:close/>
              </a:path>
            </a:pathLst>
          </a:custGeom>
          <a:solidFill>
            <a:srgbClr val="F3F3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oogle Shape;3620;p49">
            <a:extLst>
              <a:ext uri="{FF2B5EF4-FFF2-40B4-BE49-F238E27FC236}">
                <a16:creationId xmlns:a16="http://schemas.microsoft.com/office/drawing/2014/main" id="{11B11D0D-6DBE-7A26-7DA4-AAE9865E7288}"/>
              </a:ext>
            </a:extLst>
          </p:cNvPr>
          <p:cNvGrpSpPr/>
          <p:nvPr/>
        </p:nvGrpSpPr>
        <p:grpSpPr>
          <a:xfrm>
            <a:off x="4461794" y="1862932"/>
            <a:ext cx="230686" cy="202772"/>
            <a:chOff x="898875" y="244725"/>
            <a:chExt cx="481800" cy="423500"/>
          </a:xfrm>
          <a:solidFill>
            <a:srgbClr val="FFFFFF"/>
          </a:solidFill>
        </p:grpSpPr>
        <p:sp>
          <p:nvSpPr>
            <p:cNvPr id="5" name="Google Shape;3621;p49">
              <a:extLst>
                <a:ext uri="{FF2B5EF4-FFF2-40B4-BE49-F238E27FC236}">
                  <a16:creationId xmlns:a16="http://schemas.microsoft.com/office/drawing/2014/main" id="{B3EAB5AF-0C79-A99B-4DFB-53FD6EC4EBEA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3622;p49">
              <a:extLst>
                <a:ext uri="{FF2B5EF4-FFF2-40B4-BE49-F238E27FC236}">
                  <a16:creationId xmlns:a16="http://schemas.microsoft.com/office/drawing/2014/main" id="{A783E0FD-AA26-3F80-8AAE-E18A83132E87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3623;p49">
              <a:extLst>
                <a:ext uri="{FF2B5EF4-FFF2-40B4-BE49-F238E27FC236}">
                  <a16:creationId xmlns:a16="http://schemas.microsoft.com/office/drawing/2014/main" id="{38523083-09D9-7393-BB57-297DE4624845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3624;p49">
              <a:extLst>
                <a:ext uri="{FF2B5EF4-FFF2-40B4-BE49-F238E27FC236}">
                  <a16:creationId xmlns:a16="http://schemas.microsoft.com/office/drawing/2014/main" id="{DCCA69A1-7D4F-D327-DA77-CF3DB8020187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3625;p49">
              <a:extLst>
                <a:ext uri="{FF2B5EF4-FFF2-40B4-BE49-F238E27FC236}">
                  <a16:creationId xmlns:a16="http://schemas.microsoft.com/office/drawing/2014/main" id="{A26DB13E-0336-137B-0D3F-31BF6B618313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3626;p49">
              <a:extLst>
                <a:ext uri="{FF2B5EF4-FFF2-40B4-BE49-F238E27FC236}">
                  <a16:creationId xmlns:a16="http://schemas.microsoft.com/office/drawing/2014/main" id="{45FD9CA8-F58A-FD09-9060-48843A98CF48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3685;p49">
            <a:extLst>
              <a:ext uri="{FF2B5EF4-FFF2-40B4-BE49-F238E27FC236}">
                <a16:creationId xmlns:a16="http://schemas.microsoft.com/office/drawing/2014/main" id="{B49C94E6-B226-74CC-FA0E-BB3DAE0BB2AC}"/>
              </a:ext>
            </a:extLst>
          </p:cNvPr>
          <p:cNvGrpSpPr/>
          <p:nvPr/>
        </p:nvGrpSpPr>
        <p:grpSpPr>
          <a:xfrm>
            <a:off x="7914967" y="1871218"/>
            <a:ext cx="230698" cy="202760"/>
            <a:chOff x="4467200" y="877100"/>
            <a:chExt cx="481825" cy="423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Google Shape;3686;p49">
              <a:extLst>
                <a:ext uri="{FF2B5EF4-FFF2-40B4-BE49-F238E27FC236}">
                  <a16:creationId xmlns:a16="http://schemas.microsoft.com/office/drawing/2014/main" id="{0955B3BD-8710-6048-FB99-BFDC8664AB58}"/>
                </a:ext>
              </a:extLst>
            </p:cNvPr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3687;p49">
              <a:extLst>
                <a:ext uri="{FF2B5EF4-FFF2-40B4-BE49-F238E27FC236}">
                  <a16:creationId xmlns:a16="http://schemas.microsoft.com/office/drawing/2014/main" id="{A4063B73-BF12-E870-4542-EDFB337C8806}"/>
                </a:ext>
              </a:extLst>
            </p:cNvPr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688;p49">
              <a:extLst>
                <a:ext uri="{FF2B5EF4-FFF2-40B4-BE49-F238E27FC236}">
                  <a16:creationId xmlns:a16="http://schemas.microsoft.com/office/drawing/2014/main" id="{02B98312-0103-2D62-C7EF-D1162314BD38}"/>
                </a:ext>
              </a:extLst>
            </p:cNvPr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89;p49">
              <a:extLst>
                <a:ext uri="{FF2B5EF4-FFF2-40B4-BE49-F238E27FC236}">
                  <a16:creationId xmlns:a16="http://schemas.microsoft.com/office/drawing/2014/main" id="{E22581D6-1979-7203-F901-866049752255}"/>
                </a:ext>
              </a:extLst>
            </p:cNvPr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94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CEA5E-2210-24EC-378F-B7BCF4053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670" y="405336"/>
            <a:ext cx="1865629" cy="946200"/>
          </a:xfrm>
        </p:spPr>
        <p:txBody>
          <a:bodyPr/>
          <a:lstStyle/>
          <a:p>
            <a:r>
              <a:rPr lang="en-SG" sz="1600" dirty="0"/>
              <a:t>Streamlit</a:t>
            </a:r>
            <a:br>
              <a:rPr lang="en-SG" dirty="0"/>
            </a:br>
            <a:br>
              <a:rPr lang="en-SG" dirty="0"/>
            </a:br>
            <a:r>
              <a:rPr lang="en-SG" dirty="0"/>
              <a:t>Business Requirements &amp; Success Factors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4726C-ACC7-256D-BD96-41DBBAB5B6CF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3121950" y="257380"/>
            <a:ext cx="2900100" cy="970500"/>
          </a:xfrm>
        </p:spPr>
        <p:txBody>
          <a:bodyPr/>
          <a:lstStyle/>
          <a:p>
            <a:r>
              <a:rPr lang="en-SG" dirty="0"/>
              <a:t>Business Requirements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187588-52C2-33E2-01A3-D384358EF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1950" y="1362238"/>
            <a:ext cx="2505000" cy="970500"/>
          </a:xfrm>
        </p:spPr>
        <p:txBody>
          <a:bodyPr/>
          <a:lstStyle/>
          <a:p>
            <a:pPr>
              <a:buFontTx/>
              <a:buChar char="-"/>
            </a:pPr>
            <a:r>
              <a:rPr lang="en-SG" dirty="0"/>
              <a:t>Balance between Speed and Accuracy</a:t>
            </a:r>
          </a:p>
          <a:p>
            <a:pPr>
              <a:buFontTx/>
              <a:buChar char="-"/>
            </a:pPr>
            <a:r>
              <a:rPr lang="en-SG" dirty="0"/>
              <a:t>Model should work on both images and videos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C5F7BDD-F931-10FF-382A-CD326456554E}"/>
              </a:ext>
            </a:extLst>
          </p:cNvPr>
          <p:cNvSpPr txBox="1">
            <a:spLocks/>
          </p:cNvSpPr>
          <p:nvPr/>
        </p:nvSpPr>
        <p:spPr>
          <a:xfrm>
            <a:off x="5889626" y="2676404"/>
            <a:ext cx="29001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SG" dirty="0"/>
              <a:t>Success Factors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9FF0D94A-55D1-4059-715C-C3E56AB628AC}"/>
              </a:ext>
            </a:extLst>
          </p:cNvPr>
          <p:cNvSpPr txBox="1">
            <a:spLocks/>
          </p:cNvSpPr>
          <p:nvPr/>
        </p:nvSpPr>
        <p:spPr>
          <a:xfrm>
            <a:off x="5889626" y="3781262"/>
            <a:ext cx="25050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>
              <a:buFontTx/>
              <a:buChar char="-"/>
            </a:pPr>
            <a:r>
              <a:rPr lang="en-SG" dirty="0"/>
              <a:t>Bounding mAP_0.5 &gt; 0.5</a:t>
            </a:r>
          </a:p>
          <a:p>
            <a:pPr>
              <a:buFontTx/>
              <a:buChar char="-"/>
            </a:pPr>
            <a:r>
              <a:rPr lang="en-SG" dirty="0"/>
              <a:t>Mask mAP_0.5 &gt; 0.5</a:t>
            </a:r>
          </a:p>
          <a:p>
            <a:pPr>
              <a:buFontTx/>
              <a:buChar char="-"/>
            </a:pPr>
            <a:r>
              <a:rPr lang="en-SG" dirty="0"/>
              <a:t>Functioning Streamlit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DC1806-C9CE-BE3B-5AFD-A886AFA18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457" y="712051"/>
            <a:ext cx="2678169" cy="17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ilhouette of person fist during sunset">
            <a:extLst>
              <a:ext uri="{FF2B5EF4-FFF2-40B4-BE49-F238E27FC236}">
                <a16:creationId xmlns:a16="http://schemas.microsoft.com/office/drawing/2014/main" id="{EBB7A796-55C8-20B4-DE20-2E23CDD40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7574" y="2731607"/>
            <a:ext cx="1747520" cy="21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7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Fulfilling Business Requirements</a:t>
            </a:r>
          </a:p>
        </p:txBody>
      </p:sp>
      <p:sp>
        <p:nvSpPr>
          <p:cNvPr id="5" name="Google Shape;402;p39">
            <a:extLst>
              <a:ext uri="{FF2B5EF4-FFF2-40B4-BE49-F238E27FC236}">
                <a16:creationId xmlns:a16="http://schemas.microsoft.com/office/drawing/2014/main" id="{886D766F-78A9-4D1D-D969-29C4C07FAC34}"/>
              </a:ext>
            </a:extLst>
          </p:cNvPr>
          <p:cNvSpPr txBox="1">
            <a:spLocks/>
          </p:cNvSpPr>
          <p:nvPr/>
        </p:nvSpPr>
        <p:spPr>
          <a:xfrm>
            <a:off x="3233375" y="1465661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sz="2800" b="1" i="0" dirty="0">
                <a:solidFill>
                  <a:schemeClr val="tx1"/>
                </a:solidFill>
                <a:effectLst/>
                <a:latin typeface="Nunito Sans ExtraBold" pitchFamily="2" charset="0"/>
              </a:rPr>
              <a:t>YOLOv7</a:t>
            </a:r>
            <a:endParaRPr lang="en-SG" sz="2800" dirty="0">
              <a:solidFill>
                <a:schemeClr val="tx1"/>
              </a:solidFill>
              <a:latin typeface="Nunito Sans ExtraBold" pitchFamily="2" charset="0"/>
            </a:endParaRPr>
          </a:p>
        </p:txBody>
      </p:sp>
      <p:sp>
        <p:nvSpPr>
          <p:cNvPr id="7" name="Google Shape;402;p39">
            <a:extLst>
              <a:ext uri="{FF2B5EF4-FFF2-40B4-BE49-F238E27FC236}">
                <a16:creationId xmlns:a16="http://schemas.microsoft.com/office/drawing/2014/main" id="{D38AC079-6EA8-A71C-DF16-F2AE9ADB0AEB}"/>
              </a:ext>
            </a:extLst>
          </p:cNvPr>
          <p:cNvSpPr txBox="1">
            <a:spLocks/>
          </p:cNvSpPr>
          <p:nvPr/>
        </p:nvSpPr>
        <p:spPr>
          <a:xfrm>
            <a:off x="0" y="2020586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dirty="0">
                <a:solidFill>
                  <a:schemeClr val="tx1"/>
                </a:solidFill>
              </a:rPr>
              <a:t>Works on Images &amp; Videos</a:t>
            </a:r>
          </a:p>
        </p:txBody>
      </p:sp>
      <p:sp>
        <p:nvSpPr>
          <p:cNvPr id="8" name="Google Shape;402;p39">
            <a:extLst>
              <a:ext uri="{FF2B5EF4-FFF2-40B4-BE49-F238E27FC236}">
                <a16:creationId xmlns:a16="http://schemas.microsoft.com/office/drawing/2014/main" id="{D2C393C0-6BBA-C394-FE1A-470A435BDD8D}"/>
              </a:ext>
            </a:extLst>
          </p:cNvPr>
          <p:cNvSpPr txBox="1">
            <a:spLocks/>
          </p:cNvSpPr>
          <p:nvPr/>
        </p:nvSpPr>
        <p:spPr>
          <a:xfrm>
            <a:off x="4975725" y="2020586"/>
            <a:ext cx="2982000" cy="3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 dirty="0">
                <a:solidFill>
                  <a:schemeClr val="tx1"/>
                </a:solidFill>
              </a:rPr>
              <a:t>Speed &amp; Accuracy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434AAC-BF43-9627-9A71-D5B3AFF68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980663"/>
              </p:ext>
            </p:extLst>
          </p:nvPr>
        </p:nvGraphicFramePr>
        <p:xfrm>
          <a:off x="4049884" y="2499311"/>
          <a:ext cx="4833732" cy="14350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08433">
                  <a:extLst>
                    <a:ext uri="{9D8B030D-6E8A-4147-A177-3AD203B41FA5}">
                      <a16:colId xmlns:a16="http://schemas.microsoft.com/office/drawing/2014/main" val="3436135894"/>
                    </a:ext>
                  </a:extLst>
                </a:gridCol>
                <a:gridCol w="1208433">
                  <a:extLst>
                    <a:ext uri="{9D8B030D-6E8A-4147-A177-3AD203B41FA5}">
                      <a16:colId xmlns:a16="http://schemas.microsoft.com/office/drawing/2014/main" val="409315970"/>
                    </a:ext>
                  </a:extLst>
                </a:gridCol>
                <a:gridCol w="1208433">
                  <a:extLst>
                    <a:ext uri="{9D8B030D-6E8A-4147-A177-3AD203B41FA5}">
                      <a16:colId xmlns:a16="http://schemas.microsoft.com/office/drawing/2014/main" val="1223045289"/>
                    </a:ext>
                  </a:extLst>
                </a:gridCol>
                <a:gridCol w="1208433">
                  <a:extLst>
                    <a:ext uri="{9D8B030D-6E8A-4147-A177-3AD203B41FA5}">
                      <a16:colId xmlns:a16="http://schemas.microsoft.com/office/drawing/2014/main" val="2945551678"/>
                    </a:ext>
                  </a:extLst>
                </a:gridCol>
              </a:tblGrid>
              <a:tr h="218628">
                <a:tc>
                  <a:txBody>
                    <a:bodyPr/>
                    <a:lstStyle/>
                    <a:p>
                      <a:pPr fontAlgn="ctr"/>
                      <a:r>
                        <a:rPr lang="en-SG" sz="1100" b="1" dirty="0">
                          <a:effectLst/>
                        </a:rPr>
                        <a:t>PWC Categories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b="1" dirty="0">
                          <a:effectLst/>
                        </a:rPr>
                        <a:t>Model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b="1" dirty="0">
                          <a:effectLst/>
                        </a:rPr>
                        <a:t>FPS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b="1" dirty="0">
                          <a:effectLst/>
                        </a:rPr>
                        <a:t>Mask AP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461202"/>
                  </a:ext>
                </a:extLst>
              </a:tr>
              <a:tr h="371874">
                <a:tc>
                  <a:txBody>
                    <a:bodyPr/>
                    <a:lstStyle/>
                    <a:p>
                      <a:pPr fontAlgn="ctr"/>
                      <a:r>
                        <a:rPr lang="en-SG" sz="1100" u="none" strike="noStrike" dirty="0">
                          <a:effectLst/>
                        </a:rPr>
                        <a:t>Real-time Instance Segmentation</a:t>
                      </a:r>
                      <a:endParaRPr lang="en-SG" sz="1100" dirty="0">
                        <a:effectLst/>
                      </a:endParaRP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SparseInst-608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40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37.9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56168"/>
                  </a:ext>
                </a:extLst>
              </a:tr>
              <a:tr h="371874">
                <a:tc>
                  <a:txBody>
                    <a:bodyPr/>
                    <a:lstStyle/>
                    <a:p>
                      <a:pPr fontAlgn="ctr"/>
                      <a:r>
                        <a:rPr lang="en-SG" sz="1100" u="none" strike="noStrike" dirty="0">
                          <a:effectLst/>
                        </a:rPr>
                        <a:t>Video Instance Segmentation</a:t>
                      </a:r>
                      <a:endParaRPr lang="en-SG" sz="1100" dirty="0">
                        <a:effectLst/>
                      </a:endParaRP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IDOL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17.6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64.3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40113"/>
                  </a:ext>
                </a:extLst>
              </a:tr>
              <a:tr h="371874">
                <a:tc>
                  <a:txBody>
                    <a:bodyPr/>
                    <a:lstStyle/>
                    <a:p>
                      <a:pPr fontAlgn="ctr"/>
                      <a:r>
                        <a:rPr lang="en-SG" sz="1100" u="none" strike="noStrike" dirty="0">
                          <a:effectLst/>
                        </a:rPr>
                        <a:t>Real-Time Object Detection</a:t>
                      </a:r>
                      <a:endParaRPr lang="en-SG" sz="1100" dirty="0">
                        <a:effectLst/>
                      </a:endParaRP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>
                          <a:effectLst/>
                        </a:rPr>
                        <a:t>YOLOv7-E6E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dirty="0">
                          <a:effectLst/>
                        </a:rPr>
                        <a:t>36</a:t>
                      </a: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100" u="none" strike="noStrike" dirty="0">
                          <a:effectLst/>
                        </a:rPr>
                        <a:t>64.0</a:t>
                      </a:r>
                      <a:endParaRPr lang="en-SG" sz="1100" dirty="0">
                        <a:effectLst/>
                      </a:endParaRPr>
                    </a:p>
                  </a:txBody>
                  <a:tcPr marL="65383" marR="65383" marT="32692" marB="326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234315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609B71D-C84F-B5E3-3EE4-99CD01441DCC}"/>
              </a:ext>
            </a:extLst>
          </p:cNvPr>
          <p:cNvSpPr/>
          <p:nvPr/>
        </p:nvSpPr>
        <p:spPr>
          <a:xfrm>
            <a:off x="4056925" y="3521028"/>
            <a:ext cx="4826691" cy="413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42" name="Picture 2" descr="OpenCV - Wikipedia">
            <a:extLst>
              <a:ext uri="{FF2B5EF4-FFF2-40B4-BE49-F238E27FC236}">
                <a16:creationId xmlns:a16="http://schemas.microsoft.com/office/drawing/2014/main" id="{5514C230-5367-D04A-FA2F-81D95CA4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03" y="2390536"/>
            <a:ext cx="1080394" cy="13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57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Data Preparation</a:t>
            </a:r>
          </a:p>
        </p:txBody>
      </p:sp>
      <p:pic>
        <p:nvPicPr>
          <p:cNvPr id="15" name="Picture 4" descr="Computer Vision Datasets">
            <a:extLst>
              <a:ext uri="{FF2B5EF4-FFF2-40B4-BE49-F238E27FC236}">
                <a16:creationId xmlns:a16="http://schemas.microsoft.com/office/drawing/2014/main" id="{F4F2406B-1271-80EB-F395-C5E14C3C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1" y="1201657"/>
            <a:ext cx="1821199" cy="33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ABEF87B4-729A-B6B3-45F2-19FDD9C5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1" y="2061327"/>
            <a:ext cx="2964199" cy="25380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D2433A-A135-1AF0-742A-56E1C159C2AF}"/>
              </a:ext>
            </a:extLst>
          </p:cNvPr>
          <p:cNvSpPr txBox="1"/>
          <p:nvPr/>
        </p:nvSpPr>
        <p:spPr>
          <a:xfrm>
            <a:off x="566403" y="4672343"/>
            <a:ext cx="29895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+mn-lt"/>
              </a:rPr>
              <a:t>Example of mask segmentation annotation. </a:t>
            </a:r>
            <a:r>
              <a:rPr lang="en-GB" sz="1100" dirty="0">
                <a:solidFill>
                  <a:srgbClr val="00B050"/>
                </a:solidFill>
                <a:latin typeface="+mn-lt"/>
              </a:rPr>
              <a:t>Green border </a:t>
            </a:r>
            <a:r>
              <a:rPr lang="en-GB" sz="1100" dirty="0">
                <a:latin typeface="+mn-lt"/>
              </a:rPr>
              <a:t>denotes polygon coordinates</a:t>
            </a:r>
            <a:endParaRPr lang="en-SG" sz="1100" dirty="0">
              <a:latin typeface="+mn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50646EA-04C0-4E6B-768E-F7E07D7185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7764" y="2365420"/>
            <a:ext cx="5221094" cy="11431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ED07BB-2FBC-1EB3-AA88-47862F3B5573}"/>
              </a:ext>
            </a:extLst>
          </p:cNvPr>
          <p:cNvCxnSpPr/>
          <p:nvPr/>
        </p:nvCxnSpPr>
        <p:spPr>
          <a:xfrm>
            <a:off x="3991429" y="2045066"/>
            <a:ext cx="0" cy="1814286"/>
          </a:xfrm>
          <a:prstGeom prst="line">
            <a:avLst/>
          </a:prstGeom>
          <a:ln>
            <a:solidFill>
              <a:srgbClr val="B057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276;p31">
            <a:extLst>
              <a:ext uri="{FF2B5EF4-FFF2-40B4-BE49-F238E27FC236}">
                <a16:creationId xmlns:a16="http://schemas.microsoft.com/office/drawing/2014/main" id="{38E1BA38-7EA8-8B59-DE6E-30F26903A1D8}"/>
              </a:ext>
            </a:extLst>
          </p:cNvPr>
          <p:cNvSpPr txBox="1">
            <a:spLocks/>
          </p:cNvSpPr>
          <p:nvPr/>
        </p:nvSpPr>
        <p:spPr>
          <a:xfrm flipH="1">
            <a:off x="4959582" y="1586254"/>
            <a:ext cx="2857457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SG" b="1" dirty="0">
                <a:latin typeface="+mj-lt"/>
              </a:rPr>
              <a:t>Output Label (YOLOv7 format)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74A27D-2CD5-6936-E12D-68C5AD02B35B}"/>
              </a:ext>
            </a:extLst>
          </p:cNvPr>
          <p:cNvCxnSpPr/>
          <p:nvPr/>
        </p:nvCxnSpPr>
        <p:spPr>
          <a:xfrm>
            <a:off x="3904345" y="3508580"/>
            <a:ext cx="0" cy="58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F6730A-E5DA-D424-9793-A696C95832FF}"/>
              </a:ext>
            </a:extLst>
          </p:cNvPr>
          <p:cNvSpPr txBox="1"/>
          <p:nvPr/>
        </p:nvSpPr>
        <p:spPr>
          <a:xfrm>
            <a:off x="3618084" y="4089152"/>
            <a:ext cx="95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Class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7C599E6-9919-BF27-6248-75CC9036CDD2}"/>
              </a:ext>
            </a:extLst>
          </p:cNvPr>
          <p:cNvSpPr/>
          <p:nvPr/>
        </p:nvSpPr>
        <p:spPr>
          <a:xfrm rot="5400000">
            <a:off x="6397840" y="1332279"/>
            <a:ext cx="229801" cy="49722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6DF2F6-8A25-383A-3C51-8970A6AE7707}"/>
              </a:ext>
            </a:extLst>
          </p:cNvPr>
          <p:cNvSpPr txBox="1"/>
          <p:nvPr/>
        </p:nvSpPr>
        <p:spPr>
          <a:xfrm>
            <a:off x="5502000" y="4089151"/>
            <a:ext cx="202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Polygon Coordinates</a:t>
            </a:r>
          </a:p>
        </p:txBody>
      </p:sp>
    </p:spTree>
    <p:extLst>
      <p:ext uri="{BB962C8B-B14F-4D97-AF65-F5344CB8AC3E}">
        <p14:creationId xmlns:p14="http://schemas.microsoft.com/office/powerpoint/2010/main" val="3458769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2352792" y="3377694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363326" y="104011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5028918" y="336520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962418" y="104011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ctrTitle" idx="2"/>
          </p:nvPr>
        </p:nvSpPr>
        <p:spPr>
          <a:xfrm flipH="1">
            <a:off x="2801035" y="367094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4. Active Learning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1"/>
          </p:nvPr>
        </p:nvSpPr>
        <p:spPr>
          <a:xfrm flipH="1">
            <a:off x="2570435" y="3880338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-Images less than threshold would be sent back to </a:t>
            </a:r>
            <a:r>
              <a:rPr lang="en-SG" dirty="0" err="1">
                <a:solidFill>
                  <a:schemeClr val="lt1"/>
                </a:solidFill>
              </a:rPr>
              <a:t>Roboflow</a:t>
            </a:r>
            <a:r>
              <a:rPr lang="en-SG" dirty="0">
                <a:solidFill>
                  <a:schemeClr val="lt1"/>
                </a:solidFill>
              </a:rPr>
              <a:t> for human annotation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- Retraining with updated dataset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ctrTitle" idx="3"/>
          </p:nvPr>
        </p:nvSpPr>
        <p:spPr>
          <a:xfrm flipH="1">
            <a:off x="5477166" y="3658574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2. Training / Testing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 flipH="1">
            <a:off x="5246566" y="3867844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>
                <a:solidFill>
                  <a:schemeClr val="lt1"/>
                </a:solidFill>
              </a:rPr>
              <a:t>-  Setting up  environment on Kaggle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>
                <a:solidFill>
                  <a:schemeClr val="lt1"/>
                </a:solidFill>
              </a:rPr>
              <a:t>- Utilising pre-trained YOLOv7 weights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>
                <a:solidFill>
                  <a:schemeClr val="lt1"/>
                </a:solidFill>
              </a:rPr>
              <a:t>- Train using custom annotated dataset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>
                <a:solidFill>
                  <a:schemeClr val="lt1"/>
                </a:solidFill>
              </a:rPr>
              <a:t>- Logged result on </a:t>
            </a:r>
            <a:r>
              <a:rPr lang="en-SG" dirty="0" err="1">
                <a:solidFill>
                  <a:schemeClr val="lt1"/>
                </a:solidFill>
              </a:rPr>
              <a:t>Wandb</a:t>
            </a:r>
            <a:endParaRPr lang="en-SG" dirty="0">
              <a:solidFill>
                <a:schemeClr val="lt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ctrTitle" idx="5"/>
          </p:nvPr>
        </p:nvSpPr>
        <p:spPr>
          <a:xfrm flipH="1">
            <a:off x="705652" y="1322625"/>
            <a:ext cx="1250148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Deployment</a:t>
            </a:r>
            <a:endParaRPr dirty="0"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 flipH="1">
            <a:off x="581564" y="1531900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Deployment on </a:t>
            </a:r>
            <a:r>
              <a:rPr lang="en-SG" dirty="0" err="1"/>
              <a:t>streamlit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ctrTitle" idx="7"/>
          </p:nvPr>
        </p:nvSpPr>
        <p:spPr>
          <a:xfrm flipH="1">
            <a:off x="7238678" y="1322625"/>
            <a:ext cx="1383594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1. EDA / Data Preparation</a:t>
            </a:r>
            <a:endParaRPr dirty="0"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 flipH="1">
            <a:off x="7181313" y="1531900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- Ensure minimum image size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- Data Annotation using </a:t>
            </a:r>
            <a:r>
              <a:rPr lang="en-SG" dirty="0" err="1"/>
              <a:t>Roboflow</a:t>
            </a:r>
            <a:endParaRPr dirty="0"/>
          </a:p>
        </p:txBody>
      </p:sp>
      <p:sp>
        <p:nvSpPr>
          <p:cNvPr id="184" name="Google Shape;184;p27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머신러닝 서비스 구축을 위한 실전 MLOps | 패스트캠퍼스">
            <a:extLst>
              <a:ext uri="{FF2B5EF4-FFF2-40B4-BE49-F238E27FC236}">
                <a16:creationId xmlns:a16="http://schemas.microsoft.com/office/drawing/2014/main" id="{B02CD605-5EEB-962B-6919-057F7289D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33" y="1495393"/>
            <a:ext cx="3962400" cy="173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67D4451-6DBF-27B9-D798-966FD9F43176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91A77C5E-0FC6-C83E-0F7B-9C48B5921A15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C9011B-53B7-3851-FAFF-49EB1C21F11B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" name="Title 2">
            <a:extLst>
              <a:ext uri="{FF2B5EF4-FFF2-40B4-BE49-F238E27FC236}">
                <a16:creationId xmlns:a16="http://schemas.microsoft.com/office/drawing/2014/main" id="{D8F89D63-1FB0-55D1-1097-2A21BB762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</p:spPr>
        <p:txBody>
          <a:bodyPr/>
          <a:lstStyle/>
          <a:p>
            <a:r>
              <a:rPr lang="en-SG" dirty="0" err="1">
                <a:solidFill>
                  <a:srgbClr val="FFFFFF"/>
                </a:solidFill>
              </a:rPr>
              <a:t>MLOps</a:t>
            </a:r>
            <a:r>
              <a:rPr lang="en-SG" dirty="0">
                <a:solidFill>
                  <a:srgbClr val="FFFFFF"/>
                </a:solidFill>
              </a:rPr>
              <a:t> Workflow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4342BC2-5494-F770-7EDD-C82A01F65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9" y="1094437"/>
            <a:ext cx="7213571" cy="40342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Model Architecture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C8D764-972C-25F1-61BA-3BD500792ECA}"/>
              </a:ext>
            </a:extLst>
          </p:cNvPr>
          <p:cNvCxnSpPr/>
          <p:nvPr/>
        </p:nvCxnSpPr>
        <p:spPr>
          <a:xfrm>
            <a:off x="8378190" y="4229100"/>
            <a:ext cx="251460" cy="0"/>
          </a:xfrm>
          <a:prstGeom prst="line">
            <a:avLst/>
          </a:prstGeom>
          <a:ln w="38100">
            <a:solidFill>
              <a:srgbClr val="B057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CE0C17-AF88-32EB-FB32-2012178BBED6}"/>
              </a:ext>
            </a:extLst>
          </p:cNvPr>
          <p:cNvSpPr txBox="1"/>
          <p:nvPr/>
        </p:nvSpPr>
        <p:spPr>
          <a:xfrm>
            <a:off x="8310860" y="4229100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 dirty="0">
                <a:latin typeface="+mn-lt"/>
              </a:rPr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972895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Metric Explanation</a:t>
            </a:r>
            <a:br>
              <a:rPr lang="en-SG" dirty="0"/>
            </a:br>
            <a:r>
              <a:rPr lang="en-SG" dirty="0"/>
              <a:t>AP</a:t>
            </a:r>
          </a:p>
        </p:txBody>
      </p:sp>
      <p:pic>
        <p:nvPicPr>
          <p:cNvPr id="11270" name="Picture 6" descr="Intersection over Union (IoU) for object detection - PyImageSearch">
            <a:extLst>
              <a:ext uri="{FF2B5EF4-FFF2-40B4-BE49-F238E27FC236}">
                <a16:creationId xmlns:a16="http://schemas.microsoft.com/office/drawing/2014/main" id="{0F500D0B-E912-70B8-1293-AD55E05F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91" y="1111250"/>
            <a:ext cx="1872436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Mean Average Precision (mAP) Explained: Everything You Need to Know">
            <a:extLst>
              <a:ext uri="{FF2B5EF4-FFF2-40B4-BE49-F238E27FC236}">
                <a16:creationId xmlns:a16="http://schemas.microsoft.com/office/drawing/2014/main" id="{2EB139EB-1841-50EB-E070-5ACA1C3A3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" y="2571750"/>
            <a:ext cx="4157922" cy="238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5067AC6E-63AE-FD26-FC16-53A60ACB0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738671"/>
              </p:ext>
            </p:extLst>
          </p:nvPr>
        </p:nvGraphicFramePr>
        <p:xfrm>
          <a:off x="4609481" y="2272665"/>
          <a:ext cx="427595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793">
                  <a:extLst>
                    <a:ext uri="{9D8B030D-6E8A-4147-A177-3AD203B41FA5}">
                      <a16:colId xmlns:a16="http://schemas.microsoft.com/office/drawing/2014/main" val="2569564772"/>
                    </a:ext>
                  </a:extLst>
                </a:gridCol>
                <a:gridCol w="822813">
                  <a:extLst>
                    <a:ext uri="{9D8B030D-6E8A-4147-A177-3AD203B41FA5}">
                      <a16:colId xmlns:a16="http://schemas.microsoft.com/office/drawing/2014/main" val="1803212453"/>
                    </a:ext>
                  </a:extLst>
                </a:gridCol>
                <a:gridCol w="1022639">
                  <a:extLst>
                    <a:ext uri="{9D8B030D-6E8A-4147-A177-3AD203B41FA5}">
                      <a16:colId xmlns:a16="http://schemas.microsoft.com/office/drawing/2014/main" val="728076106"/>
                    </a:ext>
                  </a:extLst>
                </a:gridCol>
                <a:gridCol w="1147519">
                  <a:extLst>
                    <a:ext uri="{9D8B030D-6E8A-4147-A177-3AD203B41FA5}">
                      <a16:colId xmlns:a16="http://schemas.microsoft.com/office/drawing/2014/main" val="3691813301"/>
                    </a:ext>
                  </a:extLst>
                </a:gridCol>
                <a:gridCol w="855191">
                  <a:extLst>
                    <a:ext uri="{9D8B030D-6E8A-4147-A177-3AD203B41FA5}">
                      <a16:colId xmlns:a16="http://schemas.microsoft.com/office/drawing/2014/main" val="1077512821"/>
                    </a:ext>
                  </a:extLst>
                </a:gridCol>
              </a:tblGrid>
              <a:tr h="325046">
                <a:tc>
                  <a:txBody>
                    <a:bodyPr/>
                    <a:lstStyle/>
                    <a:p>
                      <a:r>
                        <a:rPr lang="en-SG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TP/FP/FN</a:t>
                      </a:r>
                    </a:p>
                    <a:p>
                      <a:r>
                        <a:rPr lang="en-SG" sz="1200" dirty="0"/>
                        <a:t>@ </a:t>
                      </a:r>
                      <a:r>
                        <a:rPr lang="en-SG" sz="1200" dirty="0" err="1"/>
                        <a:t>IoU</a:t>
                      </a:r>
                      <a:r>
                        <a:rPr lang="en-SG" sz="1200" dirty="0"/>
                        <a:t>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Precision</a:t>
                      </a:r>
                    </a:p>
                    <a:p>
                      <a:r>
                        <a:rPr lang="en-SG" sz="1200" dirty="0"/>
                        <a:t>TP/(TP+FP))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Recall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TP/(TP+FN))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Precision_interp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18384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1/1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1/3 = 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1462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2/2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2/4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93511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3/3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3/5 =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73362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3/3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3/5 =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93250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3/4 = 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3/5 </a:t>
                      </a: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= 0.6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Assistant Ligh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549148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3/5 =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3/5 </a:t>
                      </a: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= 0.6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Assistant Ligh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98801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4/6 = 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4/6 = 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563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B99617-79AD-7E5F-1004-DF536792433A}"/>
              </a:ext>
            </a:extLst>
          </p:cNvPr>
          <p:cNvSpPr txBox="1"/>
          <p:nvPr/>
        </p:nvSpPr>
        <p:spPr>
          <a:xfrm>
            <a:off x="1248629" y="3893751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0DDC-A5A3-AAC8-2EC0-376133E76369}"/>
              </a:ext>
            </a:extLst>
          </p:cNvPr>
          <p:cNvSpPr txBox="1"/>
          <p:nvPr/>
        </p:nvSpPr>
        <p:spPr>
          <a:xfrm>
            <a:off x="2648554" y="3863200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C2A4B-28E0-0D79-FAFD-E674FBE1D575}"/>
              </a:ext>
            </a:extLst>
          </p:cNvPr>
          <p:cNvSpPr txBox="1"/>
          <p:nvPr/>
        </p:nvSpPr>
        <p:spPr>
          <a:xfrm>
            <a:off x="3853465" y="2796561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46AB9-C99E-37FA-B573-04E528322C45}"/>
              </a:ext>
            </a:extLst>
          </p:cNvPr>
          <p:cNvSpPr txBox="1"/>
          <p:nvPr/>
        </p:nvSpPr>
        <p:spPr>
          <a:xfrm>
            <a:off x="4042280" y="4434615"/>
            <a:ext cx="243656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horse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86A885-1980-C168-73C7-C4A1CC6BD4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1430" y="2571750"/>
            <a:ext cx="628650" cy="462746"/>
          </a:xfrm>
          <a:prstGeom prst="rect">
            <a:avLst/>
          </a:prstGeom>
          <a:ln w="19050">
            <a:solidFill>
              <a:srgbClr val="4DE17E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F24B38-7C32-8B42-BA0C-7158BE902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37" y="3847097"/>
            <a:ext cx="152400" cy="123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A3454-F72B-15C0-4C50-A57CF0770D55}"/>
              </a:ext>
            </a:extLst>
          </p:cNvPr>
          <p:cNvSpPr txBox="1"/>
          <p:nvPr/>
        </p:nvSpPr>
        <p:spPr>
          <a:xfrm>
            <a:off x="1862465" y="2997535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98E134-25F0-76D0-0467-04C266625C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60" y="2994246"/>
            <a:ext cx="342900" cy="114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3912A8C-D924-EBBE-8C04-6646F553267E}"/>
              </a:ext>
            </a:extLst>
          </p:cNvPr>
          <p:cNvSpPr txBox="1"/>
          <p:nvPr/>
        </p:nvSpPr>
        <p:spPr>
          <a:xfrm>
            <a:off x="2839054" y="4410920"/>
            <a:ext cx="134652" cy="107722"/>
          </a:xfrm>
          <a:prstGeom prst="rect">
            <a:avLst/>
          </a:prstGeom>
          <a:solidFill>
            <a:schemeClr val="bg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SG" sz="700" b="1" dirty="0"/>
              <a:t>car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28BA90C-E3D7-110C-A8DC-7F68F468BD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65" y="1741227"/>
            <a:ext cx="2046276" cy="5209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7D0AF0-1665-5A4D-BB03-DCE862F07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10" y="2800371"/>
            <a:ext cx="152400" cy="104775"/>
          </a:xfrm>
          <a:prstGeom prst="rect">
            <a:avLst/>
          </a:prstGeom>
        </p:spPr>
      </p:pic>
      <p:pic>
        <p:nvPicPr>
          <p:cNvPr id="11264" name="Picture 11263">
            <a:extLst>
              <a:ext uri="{FF2B5EF4-FFF2-40B4-BE49-F238E27FC236}">
                <a16:creationId xmlns:a16="http://schemas.microsoft.com/office/drawing/2014/main" id="{92ACE74F-4E09-345F-11F4-53E4187114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17" y="4434615"/>
            <a:ext cx="152400" cy="114300"/>
          </a:xfrm>
          <a:prstGeom prst="rect">
            <a:avLst/>
          </a:prstGeom>
        </p:spPr>
      </p:pic>
      <p:pic>
        <p:nvPicPr>
          <p:cNvPr id="11267" name="Picture 11266">
            <a:extLst>
              <a:ext uri="{FF2B5EF4-FFF2-40B4-BE49-F238E27FC236}">
                <a16:creationId xmlns:a16="http://schemas.microsoft.com/office/drawing/2014/main" id="{585B2B15-0763-7D9C-CE1A-F92D58D684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68" y="4407631"/>
            <a:ext cx="161925" cy="114300"/>
          </a:xfrm>
          <a:prstGeom prst="rect">
            <a:avLst/>
          </a:prstGeom>
        </p:spPr>
      </p:pic>
      <p:pic>
        <p:nvPicPr>
          <p:cNvPr id="11271" name="Picture 11270">
            <a:extLst>
              <a:ext uri="{FF2B5EF4-FFF2-40B4-BE49-F238E27FC236}">
                <a16:creationId xmlns:a16="http://schemas.microsoft.com/office/drawing/2014/main" id="{96C9D3EE-265E-D334-3282-BFCFA16A11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81" y="4678680"/>
            <a:ext cx="161925" cy="114300"/>
          </a:xfrm>
          <a:prstGeom prst="rect">
            <a:avLst/>
          </a:prstGeom>
        </p:spPr>
      </p:pic>
      <p:pic>
        <p:nvPicPr>
          <p:cNvPr id="11274" name="Picture 11273">
            <a:extLst>
              <a:ext uri="{FF2B5EF4-FFF2-40B4-BE49-F238E27FC236}">
                <a16:creationId xmlns:a16="http://schemas.microsoft.com/office/drawing/2014/main" id="{171CAEC4-800D-85D9-8A1E-2D3431F946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5" y="2996672"/>
            <a:ext cx="152400" cy="123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C27766-D872-D56E-7483-01B7B3C436AD}"/>
              </a:ext>
            </a:extLst>
          </p:cNvPr>
          <p:cNvSpPr txBox="1"/>
          <p:nvPr/>
        </p:nvSpPr>
        <p:spPr>
          <a:xfrm>
            <a:off x="338753" y="1588232"/>
            <a:ext cx="1544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b="1" i="0" dirty="0">
                <a:solidFill>
                  <a:schemeClr val="tx1"/>
                </a:solidFill>
                <a:effectLst/>
                <a:latin typeface="+mn-lt"/>
              </a:rPr>
              <a:t>Intersection over Union</a:t>
            </a:r>
            <a:endParaRPr lang="en-SG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887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40"/>
          <p:cNvGrpSpPr/>
          <p:nvPr/>
        </p:nvGrpSpPr>
        <p:grpSpPr>
          <a:xfrm>
            <a:off x="1247650" y="1230873"/>
            <a:ext cx="6788675" cy="1557238"/>
            <a:chOff x="1247650" y="1865873"/>
            <a:chExt cx="6788675" cy="1557238"/>
          </a:xfrm>
        </p:grpSpPr>
        <p:grpSp>
          <p:nvGrpSpPr>
            <p:cNvPr id="423" name="Google Shape;423;p40"/>
            <p:cNvGrpSpPr/>
            <p:nvPr/>
          </p:nvGrpSpPr>
          <p:grpSpPr>
            <a:xfrm>
              <a:off x="1247650" y="1865873"/>
              <a:ext cx="6648477" cy="1557238"/>
              <a:chOff x="1247650" y="2075423"/>
              <a:chExt cx="6648477" cy="1557238"/>
            </a:xfrm>
          </p:grpSpPr>
          <p:sp>
            <p:nvSpPr>
              <p:cNvPr id="424" name="Google Shape;424;p40"/>
              <p:cNvSpPr/>
              <p:nvPr/>
            </p:nvSpPr>
            <p:spPr>
              <a:xfrm>
                <a:off x="6633862" y="2075423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4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4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0"/>
              <p:cNvSpPr/>
              <p:nvPr/>
            </p:nvSpPr>
            <p:spPr>
              <a:xfrm>
                <a:off x="5359252" y="2806965"/>
                <a:ext cx="953461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0"/>
              <p:cNvSpPr/>
              <p:nvPr/>
            </p:nvSpPr>
            <p:spPr>
              <a:xfrm>
                <a:off x="1601478" y="2075425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0"/>
              <p:cNvSpPr/>
              <p:nvPr/>
            </p:nvSpPr>
            <p:spPr>
              <a:xfrm>
                <a:off x="2857827" y="2807112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0"/>
              <p:cNvSpPr/>
              <p:nvPr/>
            </p:nvSpPr>
            <p:spPr>
              <a:xfrm>
                <a:off x="4097386" y="2075425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3"/>
                    </a:lnTo>
                    <a:lnTo>
                      <a:pt x="14439" y="50027"/>
                    </a:lnTo>
                    <a:lnTo>
                      <a:pt x="43328" y="50027"/>
                    </a:lnTo>
                    <a:lnTo>
                      <a:pt x="57767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0"/>
              <p:cNvSpPr/>
              <p:nvPr/>
            </p:nvSpPr>
            <p:spPr>
              <a:xfrm>
                <a:off x="1247650" y="2490334"/>
                <a:ext cx="6648477" cy="729445"/>
              </a:xfrm>
              <a:custGeom>
                <a:avLst/>
                <a:gdLst/>
                <a:ahLst/>
                <a:cxnLst/>
                <a:rect l="l" t="t" r="r" b="b"/>
                <a:pathLst>
                  <a:path w="285373" h="31310" fill="none" extrusionOk="0">
                    <a:moveTo>
                      <a:pt x="285373" y="3317"/>
                    </a:moveTo>
                    <a:lnTo>
                      <a:pt x="269256" y="31309"/>
                    </a:lnTo>
                    <a:lnTo>
                      <a:pt x="233095" y="31309"/>
                    </a:lnTo>
                    <a:lnTo>
                      <a:pt x="215067" y="352"/>
                    </a:lnTo>
                    <a:lnTo>
                      <a:pt x="179426" y="352"/>
                    </a:lnTo>
                    <a:lnTo>
                      <a:pt x="161606" y="31218"/>
                    </a:lnTo>
                    <a:lnTo>
                      <a:pt x="125718" y="31309"/>
                    </a:lnTo>
                    <a:lnTo>
                      <a:pt x="107651" y="0"/>
                    </a:lnTo>
                    <a:lnTo>
                      <a:pt x="71490" y="0"/>
                    </a:lnTo>
                    <a:lnTo>
                      <a:pt x="53669" y="31075"/>
                    </a:lnTo>
                    <a:lnTo>
                      <a:pt x="18042" y="31075"/>
                    </a:lnTo>
                    <a:lnTo>
                      <a:pt x="0" y="118"/>
                    </a:lnTo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rgbClr val="D9D9D9"/>
                </a:solidFill>
                <a:prstDash val="solid"/>
                <a:miter lim="1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0" name="Google Shape;430;p40"/>
            <p:cNvCxnSpPr/>
            <p:nvPr/>
          </p:nvCxnSpPr>
          <p:spPr>
            <a:xfrm rot="10800000" flipH="1">
              <a:off x="7527825" y="2112925"/>
              <a:ext cx="508500" cy="888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" name="Google Shape;431;p40"/>
          <p:cNvSpPr txBox="1">
            <a:spLocks noGrp="1"/>
          </p:cNvSpPr>
          <p:nvPr>
            <p:ph type="ctrTitle"/>
          </p:nvPr>
        </p:nvSpPr>
        <p:spPr>
          <a:xfrm>
            <a:off x="2933650" y="84107"/>
            <a:ext cx="327665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Phobia Triggers</a:t>
            </a:r>
            <a:br>
              <a:rPr lang="en" dirty="0"/>
            </a:br>
            <a:r>
              <a:rPr lang="en-GB" sz="1100" b="0" i="0" dirty="0">
                <a:solidFill>
                  <a:schemeClr val="tx1"/>
                </a:solidFill>
                <a:effectLst/>
                <a:latin typeface="Assistant Light" pitchFamily="2" charset="-79"/>
                <a:cs typeface="Assistant Light" pitchFamily="2" charset="-79"/>
              </a:rPr>
              <a:t>A phobia is an anxiety disorder defined by a persistent and excessive fear of an object or situation</a:t>
            </a:r>
            <a:endParaRPr dirty="0">
              <a:solidFill>
                <a:schemeClr val="tx1"/>
              </a:solidFill>
              <a:latin typeface="Assistant Light" pitchFamily="2" charset="-79"/>
              <a:cs typeface="Assistant Light" pitchFamily="2" charset="-79"/>
            </a:endParaRPr>
          </a:p>
        </p:txBody>
      </p:sp>
      <p:sp>
        <p:nvSpPr>
          <p:cNvPr id="433" name="Google Shape;433;p40"/>
          <p:cNvSpPr txBox="1"/>
          <p:nvPr/>
        </p:nvSpPr>
        <p:spPr>
          <a:xfrm>
            <a:off x="1374388" y="828747"/>
            <a:ext cx="1394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amphibians</a:t>
            </a:r>
          </a:p>
        </p:txBody>
      </p:sp>
      <p:sp>
        <p:nvSpPr>
          <p:cNvPr id="434" name="Google Shape;434;p40"/>
          <p:cNvSpPr txBox="1"/>
          <p:nvPr/>
        </p:nvSpPr>
        <p:spPr>
          <a:xfrm>
            <a:off x="2719313" y="2795540"/>
            <a:ext cx="1233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spiders</a:t>
            </a:r>
          </a:p>
        </p:txBody>
      </p:sp>
      <p:sp>
        <p:nvSpPr>
          <p:cNvPr id="435" name="Google Shape;435;p40"/>
          <p:cNvSpPr txBox="1"/>
          <p:nvPr/>
        </p:nvSpPr>
        <p:spPr>
          <a:xfrm>
            <a:off x="3957285" y="828747"/>
            <a:ext cx="1233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clowns</a:t>
            </a:r>
          </a:p>
        </p:txBody>
      </p:sp>
      <p:sp>
        <p:nvSpPr>
          <p:cNvPr id="436" name="Google Shape;436;p40"/>
          <p:cNvSpPr txBox="1"/>
          <p:nvPr/>
        </p:nvSpPr>
        <p:spPr>
          <a:xfrm>
            <a:off x="5231110" y="2795540"/>
            <a:ext cx="1233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dogs</a:t>
            </a:r>
          </a:p>
        </p:txBody>
      </p:sp>
      <p:sp>
        <p:nvSpPr>
          <p:cNvPr id="437" name="Google Shape;437;p40"/>
          <p:cNvSpPr txBox="1"/>
          <p:nvPr/>
        </p:nvSpPr>
        <p:spPr>
          <a:xfrm>
            <a:off x="6489036" y="828747"/>
            <a:ext cx="1233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Assistant Light"/>
                <a:ea typeface="Assistant Light"/>
                <a:cs typeface="Assistant Light"/>
                <a:sym typeface="Assistant Light"/>
              </a:rPr>
              <a:t>Fear of insects</a:t>
            </a:r>
          </a:p>
        </p:txBody>
      </p:sp>
      <p:cxnSp>
        <p:nvCxnSpPr>
          <p:cNvPr id="438" name="Google Shape;438;p40"/>
          <p:cNvCxnSpPr/>
          <p:nvPr/>
        </p:nvCxnSpPr>
        <p:spPr>
          <a:xfrm rot="10800000">
            <a:off x="-51750" y="-560975"/>
            <a:ext cx="1328100" cy="2259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0"/>
          <p:cNvCxnSpPr>
            <a:cxnSpLocks/>
          </p:cNvCxnSpPr>
          <p:nvPr/>
        </p:nvCxnSpPr>
        <p:spPr>
          <a:xfrm rot="10800000">
            <a:off x="7525875" y="2377050"/>
            <a:ext cx="1266900" cy="2162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40"/>
          <p:cNvSpPr txBox="1"/>
          <p:nvPr/>
        </p:nvSpPr>
        <p:spPr>
          <a:xfrm>
            <a:off x="4100773" y="1315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Coulrophobia</a:t>
            </a:r>
            <a:endParaRPr lang="en"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6635864" y="13151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Entomophobia</a:t>
            </a:r>
            <a:endParaRPr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5377939" y="2041279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Cynophobia</a:t>
            </a:r>
            <a:endParaRPr lang="en"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2750401" y="2092079"/>
            <a:ext cx="116405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Arachnophobia</a:t>
            </a:r>
            <a:endParaRPr lang="en" sz="16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" name="Google Shape;440;p40">
            <a:extLst>
              <a:ext uri="{FF2B5EF4-FFF2-40B4-BE49-F238E27FC236}">
                <a16:creationId xmlns:a16="http://schemas.microsoft.com/office/drawing/2014/main" id="{5A1B5C6C-4607-CC95-3D61-708CF2615BE0}"/>
              </a:ext>
            </a:extLst>
          </p:cNvPr>
          <p:cNvSpPr txBox="1"/>
          <p:nvPr/>
        </p:nvSpPr>
        <p:spPr>
          <a:xfrm>
            <a:off x="1572227" y="1315125"/>
            <a:ext cx="100352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Batrachophobia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F23077-5322-0F0C-F02E-2685F2C99F8C}"/>
              </a:ext>
            </a:extLst>
          </p:cNvPr>
          <p:cNvGrpSpPr/>
          <p:nvPr/>
        </p:nvGrpSpPr>
        <p:grpSpPr>
          <a:xfrm>
            <a:off x="2905643" y="3358516"/>
            <a:ext cx="3728219" cy="1386606"/>
            <a:chOff x="2905643" y="3358516"/>
            <a:chExt cx="3728219" cy="13866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35BC59-BF19-0154-DBCF-DAB2ED8D9B2E}"/>
                </a:ext>
              </a:extLst>
            </p:cNvPr>
            <p:cNvGrpSpPr/>
            <p:nvPr/>
          </p:nvGrpSpPr>
          <p:grpSpPr>
            <a:xfrm>
              <a:off x="4107458" y="3919614"/>
              <a:ext cx="1164056" cy="825320"/>
              <a:chOff x="4468802" y="3919426"/>
              <a:chExt cx="1164056" cy="825320"/>
            </a:xfrm>
          </p:grpSpPr>
          <p:sp>
            <p:nvSpPr>
              <p:cNvPr id="3" name="Google Shape;427;p40">
                <a:extLst>
                  <a:ext uri="{FF2B5EF4-FFF2-40B4-BE49-F238E27FC236}">
                    <a16:creationId xmlns:a16="http://schemas.microsoft.com/office/drawing/2014/main" id="{28553A71-36EC-589B-F21B-76757C5396AB}"/>
                  </a:ext>
                </a:extLst>
              </p:cNvPr>
              <p:cNvSpPr/>
              <p:nvPr/>
            </p:nvSpPr>
            <p:spPr>
              <a:xfrm>
                <a:off x="4563388" y="3919426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48;p40">
                <a:extLst>
                  <a:ext uri="{FF2B5EF4-FFF2-40B4-BE49-F238E27FC236}">
                    <a16:creationId xmlns:a16="http://schemas.microsoft.com/office/drawing/2014/main" id="{167BB543-827C-7163-F058-5C746700A825}"/>
                  </a:ext>
                </a:extLst>
              </p:cNvPr>
              <p:cNvSpPr txBox="1"/>
              <p:nvPr/>
            </p:nvSpPr>
            <p:spPr>
              <a:xfrm>
                <a:off x="4468802" y="4030506"/>
                <a:ext cx="1164056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600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Pornography</a:t>
                </a:r>
                <a:endParaRPr lang="en" sz="16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21513C1-6532-1BAD-F020-1BE5499D4CBF}"/>
                </a:ext>
              </a:extLst>
            </p:cNvPr>
            <p:cNvGrpSpPr/>
            <p:nvPr/>
          </p:nvGrpSpPr>
          <p:grpSpPr>
            <a:xfrm>
              <a:off x="2905643" y="3919426"/>
              <a:ext cx="1003524" cy="825696"/>
              <a:chOff x="3359529" y="3919426"/>
              <a:chExt cx="1003524" cy="825696"/>
            </a:xfrm>
          </p:grpSpPr>
          <p:sp>
            <p:nvSpPr>
              <p:cNvPr id="5" name="Google Shape;426;p40">
                <a:extLst>
                  <a:ext uri="{FF2B5EF4-FFF2-40B4-BE49-F238E27FC236}">
                    <a16:creationId xmlns:a16="http://schemas.microsoft.com/office/drawing/2014/main" id="{535C65C4-97BD-D41B-8095-0C6ECCBF0890}"/>
                  </a:ext>
                </a:extLst>
              </p:cNvPr>
              <p:cNvSpPr/>
              <p:nvPr/>
            </p:nvSpPr>
            <p:spPr>
              <a:xfrm>
                <a:off x="3388780" y="3919426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" name="Google Shape;440;p40">
                <a:extLst>
                  <a:ext uri="{FF2B5EF4-FFF2-40B4-BE49-F238E27FC236}">
                    <a16:creationId xmlns:a16="http://schemas.microsoft.com/office/drawing/2014/main" id="{39E8CF57-7FB3-8204-EB12-40D2CF8F9572}"/>
                  </a:ext>
                </a:extLst>
              </p:cNvPr>
              <p:cNvSpPr txBox="1"/>
              <p:nvPr/>
            </p:nvSpPr>
            <p:spPr>
              <a:xfrm>
                <a:off x="3359529" y="4003676"/>
                <a:ext cx="1003524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600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Hate Speech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9F0C50-3051-1F40-CFD1-A034C65C1CF1}"/>
                </a:ext>
              </a:extLst>
            </p:cNvPr>
            <p:cNvGrpSpPr/>
            <p:nvPr/>
          </p:nvGrpSpPr>
          <p:grpSpPr>
            <a:xfrm>
              <a:off x="5469806" y="3919614"/>
              <a:ext cx="1164056" cy="825320"/>
              <a:chOff x="4468802" y="3919426"/>
              <a:chExt cx="1164056" cy="825320"/>
            </a:xfrm>
          </p:grpSpPr>
          <p:sp>
            <p:nvSpPr>
              <p:cNvPr id="10" name="Google Shape;427;p40">
                <a:extLst>
                  <a:ext uri="{FF2B5EF4-FFF2-40B4-BE49-F238E27FC236}">
                    <a16:creationId xmlns:a16="http://schemas.microsoft.com/office/drawing/2014/main" id="{2E2D7714-333E-0830-590E-23ED8438F6B0}"/>
                  </a:ext>
                </a:extLst>
              </p:cNvPr>
              <p:cNvSpPr/>
              <p:nvPr/>
            </p:nvSpPr>
            <p:spPr>
              <a:xfrm>
                <a:off x="4563388" y="3919426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8;p40">
                <a:extLst>
                  <a:ext uri="{FF2B5EF4-FFF2-40B4-BE49-F238E27FC236}">
                    <a16:creationId xmlns:a16="http://schemas.microsoft.com/office/drawing/2014/main" id="{9B427CB8-068D-58DF-B395-9DA5FC37D1B2}"/>
                  </a:ext>
                </a:extLst>
              </p:cNvPr>
              <p:cNvSpPr txBox="1"/>
              <p:nvPr/>
            </p:nvSpPr>
            <p:spPr>
              <a:xfrm>
                <a:off x="4468802" y="4003488"/>
                <a:ext cx="1164056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1600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Violent Img/Vid</a:t>
                </a:r>
                <a:endParaRPr lang="en" sz="16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sp>
          <p:nvSpPr>
            <p:cNvPr id="13" name="Google Shape;431;p40">
              <a:extLst>
                <a:ext uri="{FF2B5EF4-FFF2-40B4-BE49-F238E27FC236}">
                  <a16:creationId xmlns:a16="http://schemas.microsoft.com/office/drawing/2014/main" id="{45558397-1659-78C8-BB51-522A77BBCDBC}"/>
                </a:ext>
              </a:extLst>
            </p:cNvPr>
            <p:cNvSpPr txBox="1">
              <a:spLocks/>
            </p:cNvSpPr>
            <p:nvPr/>
          </p:nvSpPr>
          <p:spPr>
            <a:xfrm>
              <a:off x="2933650" y="3358516"/>
              <a:ext cx="3276650" cy="427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unito Sans ExtraBold"/>
                <a:buNone/>
                <a:defRPr sz="1400" b="0" i="0" u="none" strike="noStrike" cap="none">
                  <a:solidFill>
                    <a:schemeClr val="dk1"/>
                  </a:solidFill>
                  <a:latin typeface="Nunito Sans ExtraBold"/>
                  <a:ea typeface="Nunito Sans ExtraBold"/>
                  <a:cs typeface="Nunito Sans ExtraBold"/>
                  <a:sym typeface="Nunito Sans ExtraBold"/>
                </a:defRPr>
              </a:lvl9pPr>
            </a:lstStyle>
            <a:p>
              <a:r>
                <a:rPr lang="en-GB" dirty="0"/>
                <a:t>Societal Issues</a:t>
              </a:r>
              <a:endParaRPr lang="en-GB" dirty="0">
                <a:solidFill>
                  <a:schemeClr val="tx1"/>
                </a:solidFill>
                <a:latin typeface="Assistant Light" pitchFamily="2" charset="-79"/>
                <a:cs typeface="Assistant Light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47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Metric Explanation</a:t>
            </a:r>
            <a:br>
              <a:rPr lang="en-SG" dirty="0"/>
            </a:br>
            <a:r>
              <a:rPr lang="en-SG" dirty="0"/>
              <a:t>AP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5067AC6E-63AE-FD26-FC16-53A60ACB0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56161"/>
              </p:ext>
            </p:extLst>
          </p:nvPr>
        </p:nvGraphicFramePr>
        <p:xfrm>
          <a:off x="339120" y="1994739"/>
          <a:ext cx="415792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984">
                  <a:extLst>
                    <a:ext uri="{9D8B030D-6E8A-4147-A177-3AD203B41FA5}">
                      <a16:colId xmlns:a16="http://schemas.microsoft.com/office/drawing/2014/main" val="256956477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803212453"/>
                    </a:ext>
                  </a:extLst>
                </a:gridCol>
                <a:gridCol w="994410">
                  <a:extLst>
                    <a:ext uri="{9D8B030D-6E8A-4147-A177-3AD203B41FA5}">
                      <a16:colId xmlns:a16="http://schemas.microsoft.com/office/drawing/2014/main" val="728076106"/>
                    </a:ext>
                  </a:extLst>
                </a:gridCol>
                <a:gridCol w="1115842">
                  <a:extLst>
                    <a:ext uri="{9D8B030D-6E8A-4147-A177-3AD203B41FA5}">
                      <a16:colId xmlns:a16="http://schemas.microsoft.com/office/drawing/2014/main" val="3691813301"/>
                    </a:ext>
                  </a:extLst>
                </a:gridCol>
                <a:gridCol w="831584">
                  <a:extLst>
                    <a:ext uri="{9D8B030D-6E8A-4147-A177-3AD203B41FA5}">
                      <a16:colId xmlns:a16="http://schemas.microsoft.com/office/drawing/2014/main" val="1077512821"/>
                    </a:ext>
                  </a:extLst>
                </a:gridCol>
              </a:tblGrid>
              <a:tr h="325046">
                <a:tc>
                  <a:txBody>
                    <a:bodyPr/>
                    <a:lstStyle/>
                    <a:p>
                      <a:r>
                        <a:rPr lang="en-SG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TP/FP/FN</a:t>
                      </a:r>
                    </a:p>
                    <a:p>
                      <a:r>
                        <a:rPr lang="en-SG" sz="1200" dirty="0"/>
                        <a:t>@ </a:t>
                      </a:r>
                      <a:r>
                        <a:rPr lang="en-SG" sz="1200" dirty="0" err="1"/>
                        <a:t>IoU</a:t>
                      </a:r>
                      <a:r>
                        <a:rPr lang="en-SG" sz="1200" dirty="0"/>
                        <a:t>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Precision</a:t>
                      </a:r>
                    </a:p>
                    <a:p>
                      <a:r>
                        <a:rPr lang="en-SG" sz="1200" dirty="0"/>
                        <a:t>TP/(TP+FP))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Recall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TP/(TP+FN))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Precision_interp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18384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1/1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1/3 = 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51462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2/2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2/4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93511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3/3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3/5 =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73362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3/3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3/5 =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93250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200" dirty="0"/>
                        <a:t>3/4 = 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3/5 </a:t>
                      </a: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= 0.6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Assistant Ligh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549148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3/5 =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3/5 </a:t>
                      </a: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= 0.6</a:t>
                      </a:r>
                      <a:endParaRPr kumimoji="0" lang="en-SG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Assistant Ligh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898801"/>
                  </a:ext>
                </a:extLst>
              </a:tr>
              <a:tr h="232631">
                <a:tc>
                  <a:txBody>
                    <a:bodyPr/>
                    <a:lstStyle/>
                    <a:p>
                      <a:r>
                        <a:rPr lang="en-SG" sz="1200" dirty="0"/>
                        <a:t>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4/6 = 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SG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ssistant Light"/>
                          <a:ea typeface="+mn-ea"/>
                          <a:cs typeface="+mn-cs"/>
                          <a:sym typeface="Arial"/>
                        </a:rPr>
                        <a:t>4/6 = 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45639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EB99155-4C37-D03A-8204-9B35200B2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39" y="3577739"/>
            <a:ext cx="2810267" cy="543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D234E5-9F46-29E6-F3B1-D0A3EF48D72D}"/>
                  </a:ext>
                </a:extLst>
              </p:cNvPr>
              <p:cNvSpPr txBox="1"/>
              <p:nvPr/>
            </p:nvSpPr>
            <p:spPr>
              <a:xfrm>
                <a:off x="4729837" y="4195624"/>
                <a:ext cx="4553270" cy="35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SG" sz="1200" b="0" i="1" smtClean="0">
                        <a:latin typeface="Cambria Math" panose="02040503050406030204" pitchFamily="18" charset="0"/>
                      </a:rPr>
                      <m:t>(1+1</m:t>
                    </m:r>
                    <m:r>
                      <a:rPr lang="en-SG" sz="1200" i="1">
                        <a:latin typeface="Cambria Math" panose="02040503050406030204" pitchFamily="18" charset="0"/>
                      </a:rPr>
                      <m:t>+1+1+1+1+1</m:t>
                    </m:r>
                    <m:r>
                      <a:rPr lang="en-SG" sz="1200" b="0" i="1" smtClean="0">
                        <a:latin typeface="Cambria Math" panose="02040503050406030204" pitchFamily="18" charset="0"/>
                      </a:rPr>
                      <m:t>+0.67</m:t>
                    </m:r>
                    <m:r>
                      <a:rPr lang="en-SG" sz="1200" i="1">
                        <a:latin typeface="Cambria Math" panose="02040503050406030204" pitchFamily="18" charset="0"/>
                      </a:rPr>
                      <m:t>+0.67+0.67+0.67</m:t>
                    </m:r>
                  </m:oMath>
                </a14:m>
                <a:endParaRPr lang="en-SG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D234E5-9F46-29E6-F3B1-D0A3EF48D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37" y="4195624"/>
                <a:ext cx="4553270" cy="353110"/>
              </a:xfrm>
              <a:prstGeom prst="rect">
                <a:avLst/>
              </a:prstGeom>
              <a:blipFill>
                <a:blip r:embed="rId4"/>
                <a:stretch>
                  <a:fillRect l="-1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11E60-74BA-8D37-727A-0F87A6E192AC}"/>
              </a:ext>
            </a:extLst>
          </p:cNvPr>
          <p:cNvGrpSpPr/>
          <p:nvPr/>
        </p:nvGrpSpPr>
        <p:grpSpPr>
          <a:xfrm>
            <a:off x="6407955" y="4548734"/>
            <a:ext cx="1197035" cy="307777"/>
            <a:chOff x="6494133" y="4641336"/>
            <a:chExt cx="1197035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7D7B33-8E39-DAC7-AF31-961FD0956FAB}"/>
                    </a:ext>
                  </a:extLst>
                </p:cNvPr>
                <p:cNvSpPr txBox="1"/>
                <p:nvPr/>
              </p:nvSpPr>
              <p:spPr>
                <a:xfrm>
                  <a:off x="6657203" y="4641336"/>
                  <a:ext cx="10339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SG" sz="1200" b="0" i="1" smtClean="0">
                            <a:latin typeface="Cambria Math" panose="02040503050406030204" pitchFamily="18" charset="0"/>
                          </a:rPr>
                          <m:t>0.879</m:t>
                        </m:r>
                      </m:oMath>
                    </m:oMathPara>
                  </a14:m>
                  <a:endParaRPr lang="en-SG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7D7B33-8E39-DAC7-AF31-961FD0956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7203" y="4641336"/>
                  <a:ext cx="1033965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5A8D3A-1065-E4BD-E14C-AC2217C09A46}"/>
                </a:ext>
              </a:extLst>
            </p:cNvPr>
            <p:cNvSpPr txBox="1"/>
            <p:nvPr/>
          </p:nvSpPr>
          <p:spPr>
            <a:xfrm>
              <a:off x="6494133" y="4641336"/>
              <a:ext cx="4419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b="1" i="0" dirty="0">
                  <a:solidFill>
                    <a:srgbClr val="292929"/>
                  </a:solidFill>
                  <a:effectLst/>
                  <a:latin typeface="+mj-lt"/>
                </a:rPr>
                <a:t>AP</a:t>
              </a:r>
              <a:endParaRPr lang="en-SG" b="1" dirty="0">
                <a:latin typeface="+mj-lt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7F2C532-955D-248C-FD7B-3F8A05C47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64" y="1483175"/>
            <a:ext cx="2046276" cy="52098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D78998-27CD-D52E-F780-8502E74A93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9173486"/>
              </p:ext>
            </p:extLst>
          </p:nvPr>
        </p:nvGraphicFramePr>
        <p:xfrm>
          <a:off x="4841392" y="1201657"/>
          <a:ext cx="4017090" cy="2501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845A08A-8E41-9BFC-D652-BEB04912BCBC}"/>
              </a:ext>
            </a:extLst>
          </p:cNvPr>
          <p:cNvSpPr txBox="1"/>
          <p:nvPr/>
        </p:nvSpPr>
        <p:spPr>
          <a:xfrm>
            <a:off x="5609753" y="4835723"/>
            <a:ext cx="2956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err="1">
                <a:latin typeface="+mn-lt"/>
              </a:rPr>
              <a:t>mAP</a:t>
            </a:r>
            <a:r>
              <a:rPr lang="en-SG" dirty="0">
                <a:latin typeface="+mn-lt"/>
              </a:rPr>
              <a:t>: Average AP for all classes</a:t>
            </a:r>
          </a:p>
        </p:txBody>
      </p:sp>
    </p:spTree>
    <p:extLst>
      <p:ext uri="{BB962C8B-B14F-4D97-AF65-F5344CB8AC3E}">
        <p14:creationId xmlns:p14="http://schemas.microsoft.com/office/powerpoint/2010/main" val="307038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94738F6-FA15-95EB-1C6E-65CA9602D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9322457"/>
              </p:ext>
            </p:extLst>
          </p:nvPr>
        </p:nvGraphicFramePr>
        <p:xfrm>
          <a:off x="196825" y="958186"/>
          <a:ext cx="8750300" cy="2408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Active Learning Metrics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6722F2-2A4F-BB8F-D763-0A0734999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42758"/>
              </p:ext>
            </p:extLst>
          </p:nvPr>
        </p:nvGraphicFramePr>
        <p:xfrm>
          <a:off x="1228002" y="3225900"/>
          <a:ext cx="6687945" cy="1646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0947">
                  <a:extLst>
                    <a:ext uri="{9D8B030D-6E8A-4147-A177-3AD203B41FA5}">
                      <a16:colId xmlns:a16="http://schemas.microsoft.com/office/drawing/2014/main" val="2484721205"/>
                    </a:ext>
                  </a:extLst>
                </a:gridCol>
                <a:gridCol w="610370">
                  <a:extLst>
                    <a:ext uri="{9D8B030D-6E8A-4147-A177-3AD203B41FA5}">
                      <a16:colId xmlns:a16="http://schemas.microsoft.com/office/drawing/2014/main" val="2773327523"/>
                    </a:ext>
                  </a:extLst>
                </a:gridCol>
                <a:gridCol w="713822">
                  <a:extLst>
                    <a:ext uri="{9D8B030D-6E8A-4147-A177-3AD203B41FA5}">
                      <a16:colId xmlns:a16="http://schemas.microsoft.com/office/drawing/2014/main" val="3572919990"/>
                    </a:ext>
                  </a:extLst>
                </a:gridCol>
                <a:gridCol w="962108">
                  <a:extLst>
                    <a:ext uri="{9D8B030D-6E8A-4147-A177-3AD203B41FA5}">
                      <a16:colId xmlns:a16="http://schemas.microsoft.com/office/drawing/2014/main" val="1514136952"/>
                    </a:ext>
                  </a:extLst>
                </a:gridCol>
                <a:gridCol w="672441">
                  <a:extLst>
                    <a:ext uri="{9D8B030D-6E8A-4147-A177-3AD203B41FA5}">
                      <a16:colId xmlns:a16="http://schemas.microsoft.com/office/drawing/2014/main" val="422133198"/>
                    </a:ext>
                  </a:extLst>
                </a:gridCol>
                <a:gridCol w="755204">
                  <a:extLst>
                    <a:ext uri="{9D8B030D-6E8A-4147-A177-3AD203B41FA5}">
                      <a16:colId xmlns:a16="http://schemas.microsoft.com/office/drawing/2014/main" val="1642809139"/>
                    </a:ext>
                  </a:extLst>
                </a:gridCol>
                <a:gridCol w="662096">
                  <a:extLst>
                    <a:ext uri="{9D8B030D-6E8A-4147-A177-3AD203B41FA5}">
                      <a16:colId xmlns:a16="http://schemas.microsoft.com/office/drawing/2014/main" val="1775117335"/>
                    </a:ext>
                  </a:extLst>
                </a:gridCol>
                <a:gridCol w="662096">
                  <a:extLst>
                    <a:ext uri="{9D8B030D-6E8A-4147-A177-3AD203B41FA5}">
                      <a16:colId xmlns:a16="http://schemas.microsoft.com/office/drawing/2014/main" val="3679957398"/>
                    </a:ext>
                  </a:extLst>
                </a:gridCol>
                <a:gridCol w="1128861">
                  <a:extLst>
                    <a:ext uri="{9D8B030D-6E8A-4147-A177-3AD203B41FA5}">
                      <a16:colId xmlns:a16="http://schemas.microsoft.com/office/drawing/2014/main" val="4236103136"/>
                    </a:ext>
                  </a:extLst>
                </a:gridCol>
              </a:tblGrid>
              <a:tr h="662580"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Round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No of Training Images*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No of Validation Images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Weights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solidFill>
                            <a:srgbClr val="002060"/>
                          </a:solidFill>
                          <a:effectLst/>
                          <a:latin typeface="+mn-lt"/>
                        </a:rPr>
                        <a:t>mAP_0.5 (B)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mAP_0.5 (M)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Precision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b="1" dirty="0">
                          <a:effectLst/>
                          <a:latin typeface="+mn-lt"/>
                        </a:rPr>
                        <a:t>No of Testing Images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GB" sz="1000" b="1" dirty="0">
                          <a:effectLst/>
                          <a:latin typeface="+mn-lt"/>
                        </a:rPr>
                        <a:t>No of Testing Images send for annotate below 70% confidence *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556187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543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Yolov7 weight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0.4436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0.4127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0.7289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755235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Yolov7 weight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0.4389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0.4504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0.7891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399404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1196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weight from R2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0.4535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0.4602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0.7558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439083"/>
                  </a:ext>
                </a:extLst>
              </a:tr>
              <a:tr h="216613"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>
                          <a:effectLst/>
                          <a:latin typeface="+mn-lt"/>
                        </a:rPr>
                        <a:t>1413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weight from R3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0.5372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0.5396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0.8639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000" dirty="0"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85407" marR="85407" marT="42704" marB="42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0839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B5AAA34-186A-198F-045E-F011F00E5649}"/>
              </a:ext>
            </a:extLst>
          </p:cNvPr>
          <p:cNvSpPr txBox="1"/>
          <p:nvPr/>
        </p:nvSpPr>
        <p:spPr>
          <a:xfrm>
            <a:off x="1579755" y="4881890"/>
            <a:ext cx="45925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effectLst/>
                <a:latin typeface="+mn-lt"/>
              </a:rPr>
              <a:t>*Only the first 100 images are annotated</a:t>
            </a:r>
            <a:endParaRPr lang="en-SG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58ABCD-5A31-D5C0-A15C-08BC9DDC621A}"/>
              </a:ext>
            </a:extLst>
          </p:cNvPr>
          <p:cNvSpPr/>
          <p:nvPr/>
        </p:nvSpPr>
        <p:spPr>
          <a:xfrm>
            <a:off x="7764220" y="1165653"/>
            <a:ext cx="71045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A9133-F7C8-6A9A-9186-A97EC31AD2F7}"/>
              </a:ext>
            </a:extLst>
          </p:cNvPr>
          <p:cNvSpPr txBox="1"/>
          <p:nvPr/>
        </p:nvSpPr>
        <p:spPr>
          <a:xfrm>
            <a:off x="7799742" y="1078546"/>
            <a:ext cx="1308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latin typeface="+mn-lt"/>
              </a:rPr>
              <a:t>YOLOv7 Mask AP: 0.64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279096-6C58-3A2E-CACA-BC926C47D0E3}"/>
              </a:ext>
            </a:extLst>
          </p:cNvPr>
          <p:cNvSpPr/>
          <p:nvPr/>
        </p:nvSpPr>
        <p:spPr>
          <a:xfrm>
            <a:off x="7764220" y="1928594"/>
            <a:ext cx="71045" cy="7200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D6345-A6C1-2B54-CB18-3974BC15B9BD}"/>
              </a:ext>
            </a:extLst>
          </p:cNvPr>
          <p:cNvSpPr txBox="1"/>
          <p:nvPr/>
        </p:nvSpPr>
        <p:spPr>
          <a:xfrm>
            <a:off x="7799742" y="1841487"/>
            <a:ext cx="1308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latin typeface="+mn-lt"/>
              </a:rPr>
              <a:t>YOLOv7 Box AP : 0.51</a:t>
            </a:r>
          </a:p>
        </p:txBody>
      </p:sp>
    </p:spTree>
    <p:extLst>
      <p:ext uri="{BB962C8B-B14F-4D97-AF65-F5344CB8AC3E}">
        <p14:creationId xmlns:p14="http://schemas.microsoft.com/office/powerpoint/2010/main" val="4006631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ctrTitle"/>
          </p:nvPr>
        </p:nvSpPr>
        <p:spPr>
          <a:xfrm flipH="1">
            <a:off x="1290600" y="627075"/>
            <a:ext cx="3281400" cy="803100"/>
          </a:xfrm>
        </p:spPr>
        <p:txBody>
          <a:bodyPr/>
          <a:lstStyle/>
          <a:p>
            <a:pPr lvl="0"/>
            <a:r>
              <a:rPr lang="en-SG" dirty="0"/>
              <a:t>SHOWCASE</a:t>
            </a:r>
          </a:p>
        </p:txBody>
      </p:sp>
      <p:sp>
        <p:nvSpPr>
          <p:cNvPr id="289" name="Google Shape;289;p32"/>
          <p:cNvSpPr txBox="1">
            <a:spLocks noGrp="1"/>
          </p:cNvSpPr>
          <p:nvPr>
            <p:ph type="title" idx="2"/>
          </p:nvPr>
        </p:nvSpPr>
        <p:spPr>
          <a:xfrm flipH="1">
            <a:off x="1290600" y="134185"/>
            <a:ext cx="2979300" cy="754500"/>
          </a:xfrm>
        </p:spPr>
        <p:txBody>
          <a:bodyPr/>
          <a:lstStyle/>
          <a:p>
            <a:pPr lvl="0"/>
            <a:r>
              <a:rPr lang="en" sz="3200" dirty="0"/>
              <a:t>Streamlit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C25EA461-F1CE-1E78-0603-C84DE1275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13" y="1819416"/>
            <a:ext cx="2003074" cy="2003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BBB876-C9B6-B829-2128-C00B94B30BAF}"/>
              </a:ext>
            </a:extLst>
          </p:cNvPr>
          <p:cNvSpPr txBox="1"/>
          <p:nvPr/>
        </p:nvSpPr>
        <p:spPr>
          <a:xfrm>
            <a:off x="893288" y="4363980"/>
            <a:ext cx="2573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linkClick r:id="rId5"/>
              </a:rPr>
              <a:t>https://bit.ly/3g96L3J</a:t>
            </a:r>
            <a:endParaRPr lang="en-SG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Google Shape;390;p37"/>
          <p:cNvSpPr txBox="1">
            <a:spLocks noGrp="1"/>
          </p:cNvSpPr>
          <p:nvPr>
            <p:ph type="ctrTitle"/>
          </p:nvPr>
        </p:nvSpPr>
        <p:spPr>
          <a:xfrm>
            <a:off x="6689848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</a:t>
            </a:r>
            <a:endParaRPr dirty="0"/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87450C-DABE-37A3-26EC-4C3776CFD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10" y="171850"/>
            <a:ext cx="625990" cy="645055"/>
          </a:xfrm>
          <a:prstGeom prst="rect">
            <a:avLst/>
          </a:prstGeom>
        </p:spPr>
      </p:pic>
      <p:sp>
        <p:nvSpPr>
          <p:cNvPr id="5" name="Google Shape;379;p36">
            <a:extLst>
              <a:ext uri="{FF2B5EF4-FFF2-40B4-BE49-F238E27FC236}">
                <a16:creationId xmlns:a16="http://schemas.microsoft.com/office/drawing/2014/main" id="{B2C5161D-8E20-A480-46CB-72A94C839FA7}"/>
              </a:ext>
            </a:extLst>
          </p:cNvPr>
          <p:cNvSpPr txBox="1"/>
          <p:nvPr/>
        </p:nvSpPr>
        <p:spPr>
          <a:xfrm>
            <a:off x="490256" y="-23156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Showcase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Google Shape;380;p36">
            <a:extLst>
              <a:ext uri="{FF2B5EF4-FFF2-40B4-BE49-F238E27FC236}">
                <a16:creationId xmlns:a16="http://schemas.microsoft.com/office/drawing/2014/main" id="{91F9D09B-22B4-0705-9338-7A20F3893356}"/>
              </a:ext>
            </a:extLst>
          </p:cNvPr>
          <p:cNvSpPr txBox="1"/>
          <p:nvPr/>
        </p:nvSpPr>
        <p:spPr>
          <a:xfrm>
            <a:off x="490256" y="1647130"/>
            <a:ext cx="4175200" cy="84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1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7" name="Google Shape;379;p36">
            <a:extLst>
              <a:ext uri="{FF2B5EF4-FFF2-40B4-BE49-F238E27FC236}">
                <a16:creationId xmlns:a16="http://schemas.microsoft.com/office/drawing/2014/main" id="{4BDA5CF0-869E-4606-F816-B3D1E289C3F5}"/>
              </a:ext>
            </a:extLst>
          </p:cNvPr>
          <p:cNvSpPr txBox="1"/>
          <p:nvPr/>
        </p:nvSpPr>
        <p:spPr>
          <a:xfrm>
            <a:off x="490256" y="3099353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Limitations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B9DF6DA4-740C-5B85-E2E1-EBDDCB9FE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33" y="1270081"/>
            <a:ext cx="3417323" cy="3417323"/>
          </a:xfrm>
          <a:prstGeom prst="rect">
            <a:avLst/>
          </a:prstGeom>
        </p:spPr>
      </p:pic>
      <p:pic>
        <p:nvPicPr>
          <p:cNvPr id="12" name="Picture 11" descr="A picture containing reptile, snake&#10;&#10;Description automatically generated">
            <a:extLst>
              <a:ext uri="{FF2B5EF4-FFF2-40B4-BE49-F238E27FC236}">
                <a16:creationId xmlns:a16="http://schemas.microsoft.com/office/drawing/2014/main" id="{81F61182-6EEE-F27E-0321-64B14576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3" y="1022134"/>
            <a:ext cx="1847763" cy="95574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8FA83539-0961-51D0-1925-4A8664D74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92" y="1006108"/>
            <a:ext cx="1847764" cy="955740"/>
          </a:xfrm>
          <a:prstGeom prst="rect">
            <a:avLst/>
          </a:prstGeom>
        </p:spPr>
      </p:pic>
      <p:sp>
        <p:nvSpPr>
          <p:cNvPr id="15" name="Google Shape;379;p36">
            <a:extLst>
              <a:ext uri="{FF2B5EF4-FFF2-40B4-BE49-F238E27FC236}">
                <a16:creationId xmlns:a16="http://schemas.microsoft.com/office/drawing/2014/main" id="{A85277CA-DC9F-090E-0D65-90ADCB77ECAE}"/>
              </a:ext>
            </a:extLst>
          </p:cNvPr>
          <p:cNvSpPr txBox="1"/>
          <p:nvPr/>
        </p:nvSpPr>
        <p:spPr>
          <a:xfrm>
            <a:off x="136104" y="645878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Before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" name="Google Shape;379;p36">
            <a:extLst>
              <a:ext uri="{FF2B5EF4-FFF2-40B4-BE49-F238E27FC236}">
                <a16:creationId xmlns:a16="http://schemas.microsoft.com/office/drawing/2014/main" id="{EDF210BF-F3FE-4745-E42B-7BBF81A235EF}"/>
              </a:ext>
            </a:extLst>
          </p:cNvPr>
          <p:cNvSpPr txBox="1"/>
          <p:nvPr/>
        </p:nvSpPr>
        <p:spPr>
          <a:xfrm>
            <a:off x="2154675" y="649832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After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" name="Google Shape;387;p37">
            <a:extLst>
              <a:ext uri="{FF2B5EF4-FFF2-40B4-BE49-F238E27FC236}">
                <a16:creationId xmlns:a16="http://schemas.microsoft.com/office/drawing/2014/main" id="{EEFCA41A-8D89-A711-FCAD-18A8E8C8886B}"/>
              </a:ext>
            </a:extLst>
          </p:cNvPr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Google Shape;390;p37">
            <a:extLst>
              <a:ext uri="{FF2B5EF4-FFF2-40B4-BE49-F238E27FC236}">
                <a16:creationId xmlns:a16="http://schemas.microsoft.com/office/drawing/2014/main" id="{F117CDE5-4843-A7D8-17C6-F791C659C875}"/>
              </a:ext>
            </a:extLst>
          </p:cNvPr>
          <p:cNvSpPr txBox="1">
            <a:spLocks/>
          </p:cNvSpPr>
          <p:nvPr/>
        </p:nvSpPr>
        <p:spPr>
          <a:xfrm>
            <a:off x="6689848" y="405336"/>
            <a:ext cx="1737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SG"/>
              <a:t>Streamlit</a:t>
            </a:r>
            <a:endParaRPr lang="en-SG" dirty="0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25FAED-64B8-0A81-5190-9AAF03FED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10" y="171850"/>
            <a:ext cx="625990" cy="645055"/>
          </a:xfrm>
          <a:prstGeom prst="rect">
            <a:avLst/>
          </a:prstGeom>
        </p:spPr>
      </p:pic>
      <p:sp>
        <p:nvSpPr>
          <p:cNvPr id="11" name="Google Shape;379;p36">
            <a:extLst>
              <a:ext uri="{FF2B5EF4-FFF2-40B4-BE49-F238E27FC236}">
                <a16:creationId xmlns:a16="http://schemas.microsoft.com/office/drawing/2014/main" id="{23A23B1F-AB0D-5097-8A56-FC6D3BF9F25F}"/>
              </a:ext>
            </a:extLst>
          </p:cNvPr>
          <p:cNvSpPr txBox="1"/>
          <p:nvPr/>
        </p:nvSpPr>
        <p:spPr>
          <a:xfrm>
            <a:off x="490256" y="-23156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Showcase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" name="Google Shape;380;p36">
            <a:extLst>
              <a:ext uri="{FF2B5EF4-FFF2-40B4-BE49-F238E27FC236}">
                <a16:creationId xmlns:a16="http://schemas.microsoft.com/office/drawing/2014/main" id="{C4AEBE87-BACE-7097-727B-C26F914243DC}"/>
              </a:ext>
            </a:extLst>
          </p:cNvPr>
          <p:cNvSpPr txBox="1"/>
          <p:nvPr/>
        </p:nvSpPr>
        <p:spPr>
          <a:xfrm>
            <a:off x="490256" y="1647130"/>
            <a:ext cx="4175200" cy="84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1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A326F43B-5DCD-CCE5-5147-DE13DB3A7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33" y="1270081"/>
            <a:ext cx="3417323" cy="3417323"/>
          </a:xfrm>
          <a:prstGeom prst="rect">
            <a:avLst/>
          </a:prstGeom>
        </p:spPr>
      </p:pic>
      <p:pic>
        <p:nvPicPr>
          <p:cNvPr id="19" name="Picture 18" descr="A picture containing reptile, snake&#10;&#10;Description automatically generated">
            <a:extLst>
              <a:ext uri="{FF2B5EF4-FFF2-40B4-BE49-F238E27FC236}">
                <a16:creationId xmlns:a16="http://schemas.microsoft.com/office/drawing/2014/main" id="{E75F5521-C366-6C61-D4B0-9469E3242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3" y="1022134"/>
            <a:ext cx="1847763" cy="955740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8C2A30CF-CA3D-0B22-FA5E-60719955D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92" y="1006108"/>
            <a:ext cx="1847764" cy="955740"/>
          </a:xfrm>
          <a:prstGeom prst="rect">
            <a:avLst/>
          </a:prstGeom>
        </p:spPr>
      </p:pic>
      <p:sp>
        <p:nvSpPr>
          <p:cNvPr id="21" name="Google Shape;379;p36">
            <a:extLst>
              <a:ext uri="{FF2B5EF4-FFF2-40B4-BE49-F238E27FC236}">
                <a16:creationId xmlns:a16="http://schemas.microsoft.com/office/drawing/2014/main" id="{B93C1C0C-4AE2-3BF4-11EC-B17FA9747342}"/>
              </a:ext>
            </a:extLst>
          </p:cNvPr>
          <p:cNvSpPr txBox="1"/>
          <p:nvPr/>
        </p:nvSpPr>
        <p:spPr>
          <a:xfrm>
            <a:off x="136104" y="645878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Before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" name="Google Shape;379;p36">
            <a:extLst>
              <a:ext uri="{FF2B5EF4-FFF2-40B4-BE49-F238E27FC236}">
                <a16:creationId xmlns:a16="http://schemas.microsoft.com/office/drawing/2014/main" id="{C9C038E2-1A8E-E1C7-3F3C-2CBB54D9318F}"/>
              </a:ext>
            </a:extLst>
          </p:cNvPr>
          <p:cNvSpPr txBox="1"/>
          <p:nvPr/>
        </p:nvSpPr>
        <p:spPr>
          <a:xfrm>
            <a:off x="2154675" y="649832"/>
            <a:ext cx="1920000" cy="3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After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3" name="Picture 22" descr="A close-up of a duck&#10;&#10;Description automatically generated with low confidence">
            <a:extLst>
              <a:ext uri="{FF2B5EF4-FFF2-40B4-BE49-F238E27FC236}">
                <a16:creationId xmlns:a16="http://schemas.microsoft.com/office/drawing/2014/main" id="{4CF941ED-F641-6CED-9843-59FEE7E15E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3" y="2119151"/>
            <a:ext cx="1847763" cy="1039367"/>
          </a:xfrm>
          <a:prstGeom prst="rect">
            <a:avLst/>
          </a:prstGeom>
        </p:spPr>
      </p:pic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273EA3-2697-B3FA-46B0-5C0774F36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92" y="2119151"/>
            <a:ext cx="1847763" cy="1039367"/>
          </a:xfrm>
          <a:prstGeom prst="rect">
            <a:avLst/>
          </a:prstGeom>
        </p:spPr>
      </p:pic>
      <p:sp>
        <p:nvSpPr>
          <p:cNvPr id="25" name="Google Shape;380;p36">
            <a:extLst>
              <a:ext uri="{FF2B5EF4-FFF2-40B4-BE49-F238E27FC236}">
                <a16:creationId xmlns:a16="http://schemas.microsoft.com/office/drawing/2014/main" id="{A84B5950-7507-77D6-9C43-FA7158ED1A75}"/>
              </a:ext>
            </a:extLst>
          </p:cNvPr>
          <p:cNvSpPr txBox="1"/>
          <p:nvPr/>
        </p:nvSpPr>
        <p:spPr>
          <a:xfrm>
            <a:off x="490255" y="3608209"/>
            <a:ext cx="3629100" cy="5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 err="1">
                <a:latin typeface="Assistant Light"/>
                <a:ea typeface="Assistant Light"/>
                <a:cs typeface="Assistant Light"/>
                <a:sym typeface="Assistant Light"/>
              </a:rPr>
              <a:t>mAP</a:t>
            </a: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 needs to be improved to include more training images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Slow processing due to no GPU and no saved instance activated for GCP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sz="1100" dirty="0">
                <a:latin typeface="Assistant Light"/>
                <a:ea typeface="Assistant Light"/>
                <a:cs typeface="Assistant Light"/>
                <a:sym typeface="Assistant Light"/>
              </a:rPr>
              <a:t>Instance Segmentation is done frame by frame without consideration of previous and next frames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100" dirty="0">
                <a:latin typeface="Assistant Light"/>
                <a:ea typeface="Assistant Light"/>
                <a:cs typeface="Assistant Light"/>
                <a:sym typeface="Assistant Light"/>
              </a:rPr>
              <a:t>Allow real time streaming of output logs from model to </a:t>
            </a:r>
            <a:r>
              <a:rPr lang="en-GB" sz="1100" dirty="0" err="1">
                <a:latin typeface="Assistant Light"/>
                <a:ea typeface="Assistant Light"/>
                <a:cs typeface="Assistant Light"/>
                <a:sym typeface="Assistant Light"/>
              </a:rPr>
              <a:t>Streamlit</a:t>
            </a:r>
            <a:endParaRPr lang="en-GB" sz="1100" dirty="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SG" sz="11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6092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DBCC9-3226-E747-7A39-D8AD8B67D53B}"/>
              </a:ext>
            </a:extLst>
          </p:cNvPr>
          <p:cNvGrpSpPr/>
          <p:nvPr/>
        </p:nvGrpSpPr>
        <p:grpSpPr>
          <a:xfrm>
            <a:off x="0" y="-177801"/>
            <a:ext cx="9144000" cy="1379457"/>
            <a:chOff x="0" y="-177801"/>
            <a:chExt cx="9144000" cy="1379457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BF3AB967-457D-5F94-25AF-2280771A8FE4}"/>
                </a:ext>
              </a:extLst>
            </p:cNvPr>
            <p:cNvSpPr/>
            <p:nvPr/>
          </p:nvSpPr>
          <p:spPr>
            <a:xfrm rot="10800000">
              <a:off x="0" y="678720"/>
              <a:ext cx="9144000" cy="52293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97B998-79E1-5721-6879-81D8914E84BA}"/>
                </a:ext>
              </a:extLst>
            </p:cNvPr>
            <p:cNvSpPr/>
            <p:nvPr/>
          </p:nvSpPr>
          <p:spPr>
            <a:xfrm>
              <a:off x="0" y="-177801"/>
              <a:ext cx="9144000" cy="8565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40F25E-A6D1-BD98-ACF3-AB6C6B743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Video Segmentation</a:t>
            </a:r>
            <a:br>
              <a:rPr lang="en-SG" dirty="0"/>
            </a:br>
            <a:r>
              <a:rPr lang="en-SG" dirty="0"/>
              <a:t>Example</a:t>
            </a:r>
          </a:p>
        </p:txBody>
      </p:sp>
      <p:pic>
        <p:nvPicPr>
          <p:cNvPr id="4" name="snake360_trimmed_compressed">
            <a:hlinkClick r:id="" action="ppaction://media"/>
            <a:extLst>
              <a:ext uri="{FF2B5EF4-FFF2-40B4-BE49-F238E27FC236}">
                <a16:creationId xmlns:a16="http://schemas.microsoft.com/office/drawing/2014/main" id="{90D49AB6-4A59-4C62-D03C-3C306D7B0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1514475"/>
            <a:ext cx="4572000" cy="2571750"/>
          </a:xfrm>
          <a:prstGeom prst="rect">
            <a:avLst/>
          </a:prstGeom>
        </p:spPr>
      </p:pic>
      <p:pic>
        <p:nvPicPr>
          <p:cNvPr id="6" name="snake360_trimmed">
            <a:hlinkClick r:id="" action="ppaction://media"/>
            <a:extLst>
              <a:ext uri="{FF2B5EF4-FFF2-40B4-BE49-F238E27FC236}">
                <a16:creationId xmlns:a16="http://schemas.microsoft.com/office/drawing/2014/main" id="{C4DAB4F6-C977-8F9B-F52C-EF3629DCBC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1514474"/>
            <a:ext cx="4572001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385CA-CD72-B7FD-7507-280460240F36}"/>
              </a:ext>
            </a:extLst>
          </p:cNvPr>
          <p:cNvSpPr txBox="1"/>
          <p:nvPr/>
        </p:nvSpPr>
        <p:spPr>
          <a:xfrm>
            <a:off x="2336800" y="4312381"/>
            <a:ext cx="44704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latin typeface="+mn-lt"/>
              </a:rPr>
              <a:t>Source: </a:t>
            </a:r>
            <a:r>
              <a:rPr lang="en-GB" dirty="0">
                <a:latin typeface="+mn-lt"/>
                <a:hlinkClick r:id="rId8"/>
              </a:rPr>
              <a:t>Deadliest Job in America - Snake Milker! - YouTube</a:t>
            </a:r>
            <a:endParaRPr lang="en-S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018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an sitting on mountain cliff facing white clouds rising one hand at golden hour">
            <a:extLst>
              <a:ext uri="{FF2B5EF4-FFF2-40B4-BE49-F238E27FC236}">
                <a16:creationId xmlns:a16="http://schemas.microsoft.com/office/drawing/2014/main" id="{3FB68202-3B8F-ED73-10D6-09E86151A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7838" y="0"/>
            <a:ext cx="35813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Google Shape;195;p29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29"/>
          <p:cNvGrpSpPr/>
          <p:nvPr/>
        </p:nvGrpSpPr>
        <p:grpSpPr>
          <a:xfrm>
            <a:off x="-757017" y="-9525"/>
            <a:ext cx="3105188" cy="5210133"/>
            <a:chOff x="0" y="-9525"/>
            <a:chExt cx="3105188" cy="5210133"/>
          </a:xfrm>
        </p:grpSpPr>
        <p:sp>
          <p:nvSpPr>
            <p:cNvPr id="198" name="Google Shape;198;p29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9" name="Google Shape;199;p29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9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CONCLUSION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C05B91-8F54-31F4-5396-9F5851DC8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95439"/>
              </p:ext>
            </p:extLst>
          </p:nvPr>
        </p:nvGraphicFramePr>
        <p:xfrm>
          <a:off x="4756780" y="1452541"/>
          <a:ext cx="3854415" cy="2590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84805">
                  <a:extLst>
                    <a:ext uri="{9D8B030D-6E8A-4147-A177-3AD203B41FA5}">
                      <a16:colId xmlns:a16="http://schemas.microsoft.com/office/drawing/2014/main" val="440419820"/>
                    </a:ext>
                  </a:extLst>
                </a:gridCol>
                <a:gridCol w="1566309">
                  <a:extLst>
                    <a:ext uri="{9D8B030D-6E8A-4147-A177-3AD203B41FA5}">
                      <a16:colId xmlns:a16="http://schemas.microsoft.com/office/drawing/2014/main" val="1560307185"/>
                    </a:ext>
                  </a:extLst>
                </a:gridCol>
                <a:gridCol w="1003301">
                  <a:extLst>
                    <a:ext uri="{9D8B030D-6E8A-4147-A177-3AD203B41FA5}">
                      <a16:colId xmlns:a16="http://schemas.microsoft.com/office/drawing/2014/main" val="286124341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400" b="1" dirty="0">
                          <a:effectLst/>
                        </a:rPr>
                        <a:t>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400" b="1" dirty="0">
                          <a:effectLst/>
                        </a:rPr>
                        <a:t>Factors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400" b="1" dirty="0">
                          <a:effectLst/>
                        </a:rPr>
                        <a:t>Outcomes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1638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Image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Validation Image Accuracy &gt; 70%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0.9586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71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Image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Functioning Chrome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3658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Instance Segmentation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mAP_0.5(B)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>
                          <a:effectLst/>
                        </a:rPr>
                        <a:t>0.5372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997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>
                          <a:effectLst/>
                        </a:rPr>
                        <a:t>Instance Segmentation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mAP_0.5(M)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0.5396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671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fontAlgn="ctr"/>
                      <a:r>
                        <a:rPr lang="en-SG" sz="1200">
                          <a:effectLst/>
                        </a:rPr>
                        <a:t>Instance Segmentation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Functioning Streamlit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SG" sz="1200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75818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D3313C-D8E0-2F81-C564-0FA1325BC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94" y="621670"/>
            <a:ext cx="625990" cy="645055"/>
          </a:xfrm>
          <a:prstGeom prst="rect">
            <a:avLst/>
          </a:prstGeom>
        </p:spPr>
      </p:pic>
      <p:sp>
        <p:nvSpPr>
          <p:cNvPr id="5" name="Google Shape;201;p29">
            <a:extLst>
              <a:ext uri="{FF2B5EF4-FFF2-40B4-BE49-F238E27FC236}">
                <a16:creationId xmlns:a16="http://schemas.microsoft.com/office/drawing/2014/main" id="{3B1E470B-B55A-BC85-CFF8-ED1EB3EC62A1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4756780" y="710136"/>
            <a:ext cx="2540004" cy="7167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Success Factors Evaluation</a:t>
            </a:r>
            <a:endParaRPr sz="1400" dirty="0"/>
          </a:p>
        </p:txBody>
      </p:sp>
      <p:grpSp>
        <p:nvGrpSpPr>
          <p:cNvPr id="6" name="Google Shape;3636;p49">
            <a:extLst>
              <a:ext uri="{FF2B5EF4-FFF2-40B4-BE49-F238E27FC236}">
                <a16:creationId xmlns:a16="http://schemas.microsoft.com/office/drawing/2014/main" id="{112CFDC1-A443-4F1B-101A-6192999B398D}"/>
              </a:ext>
            </a:extLst>
          </p:cNvPr>
          <p:cNvGrpSpPr/>
          <p:nvPr/>
        </p:nvGrpSpPr>
        <p:grpSpPr>
          <a:xfrm>
            <a:off x="8297850" y="1871742"/>
            <a:ext cx="207668" cy="230255"/>
            <a:chOff x="3300325" y="249875"/>
            <a:chExt cx="433725" cy="480900"/>
          </a:xfrm>
        </p:grpSpPr>
        <p:sp>
          <p:nvSpPr>
            <p:cNvPr id="7" name="Google Shape;3637;p49">
              <a:extLst>
                <a:ext uri="{FF2B5EF4-FFF2-40B4-BE49-F238E27FC236}">
                  <a16:creationId xmlns:a16="http://schemas.microsoft.com/office/drawing/2014/main" id="{F11B5E9F-BFE4-F6EC-6144-341E48ED69A2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3638;p49">
              <a:extLst>
                <a:ext uri="{FF2B5EF4-FFF2-40B4-BE49-F238E27FC236}">
                  <a16:creationId xmlns:a16="http://schemas.microsoft.com/office/drawing/2014/main" id="{7F92537D-BD70-25FB-D1BD-55066EB7B20C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3639;p49">
              <a:extLst>
                <a:ext uri="{FF2B5EF4-FFF2-40B4-BE49-F238E27FC236}">
                  <a16:creationId xmlns:a16="http://schemas.microsoft.com/office/drawing/2014/main" id="{D9B4766E-2226-E00D-B7F4-E577A6508F38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40;p49">
              <a:extLst>
                <a:ext uri="{FF2B5EF4-FFF2-40B4-BE49-F238E27FC236}">
                  <a16:creationId xmlns:a16="http://schemas.microsoft.com/office/drawing/2014/main" id="{D411E9C8-3A7D-DD70-0DBF-76E60791DEBF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3641;p49">
              <a:extLst>
                <a:ext uri="{FF2B5EF4-FFF2-40B4-BE49-F238E27FC236}">
                  <a16:creationId xmlns:a16="http://schemas.microsoft.com/office/drawing/2014/main" id="{C0BA81F0-61EE-A99A-DAF9-1EFFA5482272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642;p49">
              <a:extLst>
                <a:ext uri="{FF2B5EF4-FFF2-40B4-BE49-F238E27FC236}">
                  <a16:creationId xmlns:a16="http://schemas.microsoft.com/office/drawing/2014/main" id="{709A6CE1-C6F9-4556-B47E-51AFE8D0B36D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" name="Google Shape;3636;p49">
            <a:extLst>
              <a:ext uri="{FF2B5EF4-FFF2-40B4-BE49-F238E27FC236}">
                <a16:creationId xmlns:a16="http://schemas.microsoft.com/office/drawing/2014/main" id="{A6BC4C18-0497-E05B-68DC-F8CCEC07FA43}"/>
              </a:ext>
            </a:extLst>
          </p:cNvPr>
          <p:cNvGrpSpPr/>
          <p:nvPr/>
        </p:nvGrpSpPr>
        <p:grpSpPr>
          <a:xfrm>
            <a:off x="8297850" y="2328180"/>
            <a:ext cx="207668" cy="230255"/>
            <a:chOff x="3300325" y="249875"/>
            <a:chExt cx="433725" cy="480900"/>
          </a:xfrm>
        </p:grpSpPr>
        <p:sp>
          <p:nvSpPr>
            <p:cNvPr id="16" name="Google Shape;3637;p49">
              <a:extLst>
                <a:ext uri="{FF2B5EF4-FFF2-40B4-BE49-F238E27FC236}">
                  <a16:creationId xmlns:a16="http://schemas.microsoft.com/office/drawing/2014/main" id="{57F1812A-7444-DDB1-395B-B958742372B1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3638;p49">
              <a:extLst>
                <a:ext uri="{FF2B5EF4-FFF2-40B4-BE49-F238E27FC236}">
                  <a16:creationId xmlns:a16="http://schemas.microsoft.com/office/drawing/2014/main" id="{483F354F-0C39-71C6-AC3B-11D7B78BF675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3639;p49">
              <a:extLst>
                <a:ext uri="{FF2B5EF4-FFF2-40B4-BE49-F238E27FC236}">
                  <a16:creationId xmlns:a16="http://schemas.microsoft.com/office/drawing/2014/main" id="{32490BE6-644C-2FE5-720A-82F60E78507A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3640;p49">
              <a:extLst>
                <a:ext uri="{FF2B5EF4-FFF2-40B4-BE49-F238E27FC236}">
                  <a16:creationId xmlns:a16="http://schemas.microsoft.com/office/drawing/2014/main" id="{7405C128-8299-E5AF-5ACB-52669643260D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3641;p49">
              <a:extLst>
                <a:ext uri="{FF2B5EF4-FFF2-40B4-BE49-F238E27FC236}">
                  <a16:creationId xmlns:a16="http://schemas.microsoft.com/office/drawing/2014/main" id="{94EA935D-CDF3-838A-792B-C0EAB2D3E934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3642;p49">
              <a:extLst>
                <a:ext uri="{FF2B5EF4-FFF2-40B4-BE49-F238E27FC236}">
                  <a16:creationId xmlns:a16="http://schemas.microsoft.com/office/drawing/2014/main" id="{37C33211-D997-8C09-0D86-05C405A68434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" name="Google Shape;3636;p49">
            <a:extLst>
              <a:ext uri="{FF2B5EF4-FFF2-40B4-BE49-F238E27FC236}">
                <a16:creationId xmlns:a16="http://schemas.microsoft.com/office/drawing/2014/main" id="{26CFC769-0893-B357-E84F-1B2FEF6084BA}"/>
              </a:ext>
            </a:extLst>
          </p:cNvPr>
          <p:cNvGrpSpPr/>
          <p:nvPr/>
        </p:nvGrpSpPr>
        <p:grpSpPr>
          <a:xfrm>
            <a:off x="8297850" y="2784618"/>
            <a:ext cx="207668" cy="230255"/>
            <a:chOff x="3300325" y="249875"/>
            <a:chExt cx="433725" cy="480900"/>
          </a:xfrm>
        </p:grpSpPr>
        <p:sp>
          <p:nvSpPr>
            <p:cNvPr id="23" name="Google Shape;3637;p49">
              <a:extLst>
                <a:ext uri="{FF2B5EF4-FFF2-40B4-BE49-F238E27FC236}">
                  <a16:creationId xmlns:a16="http://schemas.microsoft.com/office/drawing/2014/main" id="{8BE0C5D6-09D5-20AC-64D5-23F863963B79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3638;p49">
              <a:extLst>
                <a:ext uri="{FF2B5EF4-FFF2-40B4-BE49-F238E27FC236}">
                  <a16:creationId xmlns:a16="http://schemas.microsoft.com/office/drawing/2014/main" id="{2DDC2A4B-0D66-EB2D-A08D-6A6DABA0FB0C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3639;p49">
              <a:extLst>
                <a:ext uri="{FF2B5EF4-FFF2-40B4-BE49-F238E27FC236}">
                  <a16:creationId xmlns:a16="http://schemas.microsoft.com/office/drawing/2014/main" id="{F38B8C37-2464-3347-BCC2-83264F7ABCEE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3640;p49">
              <a:extLst>
                <a:ext uri="{FF2B5EF4-FFF2-40B4-BE49-F238E27FC236}">
                  <a16:creationId xmlns:a16="http://schemas.microsoft.com/office/drawing/2014/main" id="{42C3C27C-9A60-B542-AA34-1C876C0B5CF9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3641;p49">
              <a:extLst>
                <a:ext uri="{FF2B5EF4-FFF2-40B4-BE49-F238E27FC236}">
                  <a16:creationId xmlns:a16="http://schemas.microsoft.com/office/drawing/2014/main" id="{EE951155-3DFC-A32C-5F47-FF00AB9E25B9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3642;p49">
              <a:extLst>
                <a:ext uri="{FF2B5EF4-FFF2-40B4-BE49-F238E27FC236}">
                  <a16:creationId xmlns:a16="http://schemas.microsoft.com/office/drawing/2014/main" id="{4FADDCC1-0985-DB94-9C83-5BF5B363F225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3636;p49">
            <a:extLst>
              <a:ext uri="{FF2B5EF4-FFF2-40B4-BE49-F238E27FC236}">
                <a16:creationId xmlns:a16="http://schemas.microsoft.com/office/drawing/2014/main" id="{4C753087-55AC-CF52-2F2D-93C235D268C3}"/>
              </a:ext>
            </a:extLst>
          </p:cNvPr>
          <p:cNvGrpSpPr/>
          <p:nvPr/>
        </p:nvGrpSpPr>
        <p:grpSpPr>
          <a:xfrm>
            <a:off x="8297850" y="3241056"/>
            <a:ext cx="207668" cy="230255"/>
            <a:chOff x="3300325" y="249875"/>
            <a:chExt cx="433725" cy="480900"/>
          </a:xfrm>
        </p:grpSpPr>
        <p:sp>
          <p:nvSpPr>
            <p:cNvPr id="30" name="Google Shape;3637;p49">
              <a:extLst>
                <a:ext uri="{FF2B5EF4-FFF2-40B4-BE49-F238E27FC236}">
                  <a16:creationId xmlns:a16="http://schemas.microsoft.com/office/drawing/2014/main" id="{57C8155D-2E33-228A-6B53-2211FF360847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3638;p49">
              <a:extLst>
                <a:ext uri="{FF2B5EF4-FFF2-40B4-BE49-F238E27FC236}">
                  <a16:creationId xmlns:a16="http://schemas.microsoft.com/office/drawing/2014/main" id="{15205C64-08A0-F6D8-7D3B-E6D882F572A4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0" name="Google Shape;3639;p49">
              <a:extLst>
                <a:ext uri="{FF2B5EF4-FFF2-40B4-BE49-F238E27FC236}">
                  <a16:creationId xmlns:a16="http://schemas.microsoft.com/office/drawing/2014/main" id="{2EF18776-A499-264E-295E-7C58CAB1BB70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1" name="Google Shape;3640;p49">
              <a:extLst>
                <a:ext uri="{FF2B5EF4-FFF2-40B4-BE49-F238E27FC236}">
                  <a16:creationId xmlns:a16="http://schemas.microsoft.com/office/drawing/2014/main" id="{E89BEF09-180D-FB8A-0596-0AA94BF92E75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3" name="Google Shape;3641;p49">
              <a:extLst>
                <a:ext uri="{FF2B5EF4-FFF2-40B4-BE49-F238E27FC236}">
                  <a16:creationId xmlns:a16="http://schemas.microsoft.com/office/drawing/2014/main" id="{9EF9B14D-7A16-EC2D-FBFE-71BC2F237B97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4" name="Google Shape;3642;p49">
              <a:extLst>
                <a:ext uri="{FF2B5EF4-FFF2-40B4-BE49-F238E27FC236}">
                  <a16:creationId xmlns:a16="http://schemas.microsoft.com/office/drawing/2014/main" id="{7DE74A63-C244-5BD2-9CDB-857A171AB46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365" name="Google Shape;3636;p49">
            <a:extLst>
              <a:ext uri="{FF2B5EF4-FFF2-40B4-BE49-F238E27FC236}">
                <a16:creationId xmlns:a16="http://schemas.microsoft.com/office/drawing/2014/main" id="{C82C2BD0-02C3-98CD-E9C6-F00FF06BC38A}"/>
              </a:ext>
            </a:extLst>
          </p:cNvPr>
          <p:cNvGrpSpPr/>
          <p:nvPr/>
        </p:nvGrpSpPr>
        <p:grpSpPr>
          <a:xfrm>
            <a:off x="8297850" y="3697495"/>
            <a:ext cx="207668" cy="230255"/>
            <a:chOff x="3300325" y="249875"/>
            <a:chExt cx="433725" cy="480900"/>
          </a:xfrm>
        </p:grpSpPr>
        <p:sp>
          <p:nvSpPr>
            <p:cNvPr id="15366" name="Google Shape;3637;p49">
              <a:extLst>
                <a:ext uri="{FF2B5EF4-FFF2-40B4-BE49-F238E27FC236}">
                  <a16:creationId xmlns:a16="http://schemas.microsoft.com/office/drawing/2014/main" id="{0807FEA5-539E-233A-AB43-688C98FB75D3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7" name="Google Shape;3638;p49">
              <a:extLst>
                <a:ext uri="{FF2B5EF4-FFF2-40B4-BE49-F238E27FC236}">
                  <a16:creationId xmlns:a16="http://schemas.microsoft.com/office/drawing/2014/main" id="{8C996DF9-102B-C29F-FF2D-A8841D5A2E55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8" name="Google Shape;3639;p49">
              <a:extLst>
                <a:ext uri="{FF2B5EF4-FFF2-40B4-BE49-F238E27FC236}">
                  <a16:creationId xmlns:a16="http://schemas.microsoft.com/office/drawing/2014/main" id="{9C89C412-500C-7AF7-D84D-AF0210CC7C7E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9" name="Google Shape;3640;p49">
              <a:extLst>
                <a:ext uri="{FF2B5EF4-FFF2-40B4-BE49-F238E27FC236}">
                  <a16:creationId xmlns:a16="http://schemas.microsoft.com/office/drawing/2014/main" id="{19195145-4832-4436-E4B2-4328F0B22E9B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70" name="Google Shape;3641;p49">
              <a:extLst>
                <a:ext uri="{FF2B5EF4-FFF2-40B4-BE49-F238E27FC236}">
                  <a16:creationId xmlns:a16="http://schemas.microsoft.com/office/drawing/2014/main" id="{487ACE2D-1FA2-375B-CB9D-77A62B45FA83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71" name="Google Shape;3642;p49">
              <a:extLst>
                <a:ext uri="{FF2B5EF4-FFF2-40B4-BE49-F238E27FC236}">
                  <a16:creationId xmlns:a16="http://schemas.microsoft.com/office/drawing/2014/main" id="{F5D41891-277F-EFE5-4A94-85CAAFE1D519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776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Recommendations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4" name="Google Shape;174;p27">
            <a:extLst>
              <a:ext uri="{FF2B5EF4-FFF2-40B4-BE49-F238E27FC236}">
                <a16:creationId xmlns:a16="http://schemas.microsoft.com/office/drawing/2014/main" id="{0F376A0C-3190-68D6-0D0D-EB658AE921BC}"/>
              </a:ext>
            </a:extLst>
          </p:cNvPr>
          <p:cNvSpPr/>
          <p:nvPr/>
        </p:nvSpPr>
        <p:spPr>
          <a:xfrm>
            <a:off x="4911646" y="257175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" name="Google Shape;174;p27">
            <a:extLst>
              <a:ext uri="{FF2B5EF4-FFF2-40B4-BE49-F238E27FC236}">
                <a16:creationId xmlns:a16="http://schemas.microsoft.com/office/drawing/2014/main" id="{6283F5F7-EBF5-6FFB-6C6D-3B428021EB77}"/>
              </a:ext>
            </a:extLst>
          </p:cNvPr>
          <p:cNvSpPr/>
          <p:nvPr/>
        </p:nvSpPr>
        <p:spPr>
          <a:xfrm>
            <a:off x="7086155" y="257175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" name="Google Shape;174;p27">
            <a:extLst>
              <a:ext uri="{FF2B5EF4-FFF2-40B4-BE49-F238E27FC236}">
                <a16:creationId xmlns:a16="http://schemas.microsoft.com/office/drawing/2014/main" id="{D8BE2515-EDAB-7571-5687-F81DD6CFFD7D}"/>
              </a:ext>
            </a:extLst>
          </p:cNvPr>
          <p:cNvSpPr/>
          <p:nvPr/>
        </p:nvSpPr>
        <p:spPr>
          <a:xfrm>
            <a:off x="5993992" y="896550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3FD1E-6C06-CC08-9FC2-14CF69F13F50}"/>
              </a:ext>
            </a:extLst>
          </p:cNvPr>
          <p:cNvSpPr txBox="1"/>
          <p:nvPr/>
        </p:nvSpPr>
        <p:spPr>
          <a:xfrm>
            <a:off x="6205830" y="1254307"/>
            <a:ext cx="1509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FFFF"/>
                </a:solidFill>
                <a:latin typeface="+mj-lt"/>
              </a:rPr>
              <a:t>Government Regulations through laws and ISP blacklist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8C21F-B96F-A1CD-D173-7F42A12B90D7}"/>
              </a:ext>
            </a:extLst>
          </p:cNvPr>
          <p:cNvSpPr txBox="1"/>
          <p:nvPr/>
        </p:nvSpPr>
        <p:spPr>
          <a:xfrm>
            <a:off x="5121058" y="3147740"/>
            <a:ext cx="1509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FFFFFF"/>
                </a:solidFill>
                <a:latin typeface="+mj-lt"/>
              </a:rPr>
              <a:t>Opensource URL blacklist</a:t>
            </a:r>
          </a:p>
          <a:p>
            <a:pPr algn="ctr"/>
            <a:r>
              <a:rPr lang="en-SG" dirty="0">
                <a:solidFill>
                  <a:srgbClr val="FFFFFF"/>
                </a:solidFill>
                <a:latin typeface="+mj-lt"/>
              </a:rPr>
              <a:t>(</a:t>
            </a:r>
            <a:r>
              <a:rPr lang="en-SG" dirty="0">
                <a:solidFill>
                  <a:srgbClr val="FFFFFF"/>
                </a:solidFill>
                <a:latin typeface="+mj-lt"/>
                <a:hlinkClick r:id="rId3"/>
              </a:rPr>
              <a:t>GitHub</a:t>
            </a:r>
            <a:r>
              <a:rPr lang="en-SG" dirty="0">
                <a:solidFill>
                  <a:srgbClr val="FFFFFF"/>
                </a:solidFill>
                <a:latin typeface="+mj-lt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BD10EE-BD9D-B34A-7AA3-2D8592EF3658}"/>
              </a:ext>
            </a:extLst>
          </p:cNvPr>
          <p:cNvGrpSpPr/>
          <p:nvPr/>
        </p:nvGrpSpPr>
        <p:grpSpPr>
          <a:xfrm>
            <a:off x="7297993" y="2930622"/>
            <a:ext cx="1509824" cy="952832"/>
            <a:chOff x="4783838" y="2653124"/>
            <a:chExt cx="1509824" cy="9528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50F0C4-84DC-0049-BF11-E7AD4F52B246}"/>
                </a:ext>
              </a:extLst>
            </p:cNvPr>
            <p:cNvSpPr txBox="1"/>
            <p:nvPr/>
          </p:nvSpPr>
          <p:spPr>
            <a:xfrm>
              <a:off x="4783838" y="3298179"/>
              <a:ext cx="1509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rgbClr val="FFFFFF"/>
                  </a:solidFill>
                  <a:latin typeface="+mj-lt"/>
                </a:rPr>
                <a:t>ViShield</a:t>
              </a:r>
            </a:p>
          </p:txBody>
        </p:sp>
        <p:pic>
          <p:nvPicPr>
            <p:cNvPr id="11" name="Picture 1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52DB6C5B-CF32-1553-4255-BE2A0E031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5755" y="2653124"/>
              <a:ext cx="625990" cy="645055"/>
            </a:xfrm>
            <a:prstGeom prst="rect">
              <a:avLst/>
            </a:prstGeom>
          </p:spPr>
        </p:pic>
      </p:grpSp>
      <p:sp>
        <p:nvSpPr>
          <p:cNvPr id="12" name="Google Shape;165;p26">
            <a:extLst>
              <a:ext uri="{FF2B5EF4-FFF2-40B4-BE49-F238E27FC236}">
                <a16:creationId xmlns:a16="http://schemas.microsoft.com/office/drawing/2014/main" id="{B283DC2C-4EB7-77E7-9DF0-7BE2AFC3B4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Always rely on </a:t>
            </a:r>
            <a:r>
              <a:rPr lang="en" u="sng" dirty="0">
                <a:solidFill>
                  <a:schemeClr val="lt1"/>
                </a:solidFill>
              </a:rPr>
              <a:t>multiple redundancies </a:t>
            </a:r>
            <a:r>
              <a:rPr lang="en" dirty="0">
                <a:solidFill>
                  <a:schemeClr val="lt1"/>
                </a:solidFill>
              </a:rPr>
              <a:t>to perform our task reliabily and effectively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" name="Google Shape;157;p25">
            <a:extLst>
              <a:ext uri="{FF2B5EF4-FFF2-40B4-BE49-F238E27FC236}">
                <a16:creationId xmlns:a16="http://schemas.microsoft.com/office/drawing/2014/main" id="{A8C03E54-2CE5-2E68-9428-D952E13B5F99}"/>
              </a:ext>
            </a:extLst>
          </p:cNvPr>
          <p:cNvSpPr txBox="1">
            <a:spLocks/>
          </p:cNvSpPr>
          <p:nvPr/>
        </p:nvSpPr>
        <p:spPr>
          <a:xfrm flipH="1">
            <a:off x="5471092" y="1420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>
                <a:latin typeface="Nunito Sans ExtraBold" pitchFamily="2" charset="0"/>
              </a:rPr>
              <a:t>3 Prong Approach</a:t>
            </a:r>
          </a:p>
        </p:txBody>
      </p:sp>
    </p:spTree>
    <p:extLst>
      <p:ext uri="{BB962C8B-B14F-4D97-AF65-F5344CB8AC3E}">
        <p14:creationId xmlns:p14="http://schemas.microsoft.com/office/powerpoint/2010/main" val="2847227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2266950" y="1991925"/>
            <a:ext cx="46101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indent="-171450">
              <a:spcBef>
                <a:spcPts val="300"/>
              </a:spcBef>
              <a:buSzPts val="700"/>
              <a:buFont typeface="Roboto Slab Light"/>
              <a:buChar char="⬣"/>
            </a:pPr>
            <a:r>
              <a:rPr lang="en-GB" sz="1100" dirty="0">
                <a:latin typeface="Assistant Light"/>
                <a:ea typeface="Assistant Light"/>
                <a:cs typeface="Assistant Light"/>
                <a:sym typeface="Assistant Light"/>
              </a:rPr>
              <a:t>Allow real time streaming of output logs from model to </a:t>
            </a:r>
            <a:r>
              <a:rPr lang="en-GB" sz="1100" dirty="0" err="1">
                <a:latin typeface="Assistant Light"/>
                <a:ea typeface="Assistant Light"/>
                <a:cs typeface="Assistant Light"/>
                <a:sym typeface="Assistant Light"/>
              </a:rPr>
              <a:t>Streamlit</a:t>
            </a:r>
            <a:endParaRPr lang="en-GB" sz="1100" dirty="0"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-SG" dirty="0">
                <a:solidFill>
                  <a:schemeClr val="lt1"/>
                </a:solidFill>
              </a:rPr>
              <a:t>Continue to improve on </a:t>
            </a:r>
            <a:r>
              <a:rPr lang="en-SG" dirty="0"/>
              <a:t>Instance Segmentation </a:t>
            </a:r>
            <a:r>
              <a:rPr lang="en-SG" dirty="0" err="1"/>
              <a:t>mAP</a:t>
            </a:r>
            <a:r>
              <a:rPr lang="en-SG" dirty="0"/>
              <a:t> results</a:t>
            </a: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-SG" dirty="0">
                <a:solidFill>
                  <a:schemeClr val="lt1"/>
                </a:solidFill>
              </a:rPr>
              <a:t>Explore deeper on video instance segmentation such as IDOL</a:t>
            </a:r>
          </a:p>
          <a:p>
            <a:pPr marL="241300" indent="-171450">
              <a:spcBef>
                <a:spcPts val="300"/>
              </a:spcBef>
              <a:buSzPts val="700"/>
              <a:buFont typeface="Roboto Slab Light"/>
              <a:buChar char="⬣"/>
            </a:pPr>
            <a:r>
              <a:rPr lang="en-SG" dirty="0">
                <a:solidFill>
                  <a:schemeClr val="lt1"/>
                </a:solidFill>
              </a:rPr>
              <a:t>Expand feature to allow segmentation on YouTube or Live Stream</a:t>
            </a: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r>
              <a:rPr lang="en-SG" dirty="0"/>
              <a:t>Expand filter classes beyond dogs, cats, snakes, tropophobia images,  such as car type, car plate which can be used for autonomous driving</a:t>
            </a:r>
          </a:p>
          <a:p>
            <a:pPr marL="24130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 Slab Light"/>
              <a:buChar char="⬣"/>
            </a:pPr>
            <a:endParaRPr lang="en-SG" dirty="0">
              <a:solidFill>
                <a:schemeClr val="lt1"/>
              </a:solidFill>
            </a:endParaRPr>
          </a:p>
        </p:txBody>
      </p:sp>
      <p:sp>
        <p:nvSpPr>
          <p:cNvPr id="469" name="Google Shape;469;p42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Steps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2AEF55-6426-6B08-C6AA-98398E249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5" y="3757613"/>
            <a:ext cx="2705100" cy="12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DCE304-A4F1-45BC-B77E-671148EDC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07" y="3757613"/>
            <a:ext cx="2636269" cy="129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YouTube logo: a history | Creative Bloq">
            <a:extLst>
              <a:ext uri="{FF2B5EF4-FFF2-40B4-BE49-F238E27FC236}">
                <a16:creationId xmlns:a16="http://schemas.microsoft.com/office/drawing/2014/main" id="{D271EFBF-F141-083D-FB38-503E9176A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343" y="4055514"/>
            <a:ext cx="1245263" cy="6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A982B40-CDF3-411F-6548-B9A8664A7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2" y="1071560"/>
            <a:ext cx="4317698" cy="3238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05BD506-2C68-AB28-7C16-9071E12C811E}"/>
              </a:ext>
            </a:extLst>
          </p:cNvPr>
          <p:cNvGrpSpPr/>
          <p:nvPr/>
        </p:nvGrpSpPr>
        <p:grpSpPr>
          <a:xfrm flipH="1">
            <a:off x="4400550" y="-406713"/>
            <a:ext cx="4544319" cy="5718804"/>
            <a:chOff x="209547" y="-435288"/>
            <a:chExt cx="4544319" cy="5718804"/>
          </a:xfrm>
          <a:solidFill>
            <a:schemeClr val="bg1"/>
          </a:solidFill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B2147791-816F-B89F-73AB-78AAF5B352AB}"/>
                </a:ext>
              </a:extLst>
            </p:cNvPr>
            <p:cNvSpPr/>
            <p:nvPr/>
          </p:nvSpPr>
          <p:spPr>
            <a:xfrm flipH="1">
              <a:off x="209547" y="-435288"/>
              <a:ext cx="4544319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ADD0E19-1CB4-5056-E92D-43CBD5F98782}"/>
                </a:ext>
              </a:extLst>
            </p:cNvPr>
            <p:cNvSpPr/>
            <p:nvPr/>
          </p:nvSpPr>
          <p:spPr>
            <a:xfrm flipH="1" flipV="1">
              <a:off x="209547" y="2424114"/>
              <a:ext cx="4544319" cy="2859402"/>
            </a:xfrm>
            <a:prstGeom prst="parallelogram">
              <a:avLst>
                <a:gd name="adj" fmla="val 496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53" name="Google Shape;453;p41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454" name="Google Shape;454;p41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Er Jie Yong</a:t>
            </a:r>
            <a:br>
              <a:rPr lang="en-SG" dirty="0"/>
            </a:br>
            <a:r>
              <a:rPr lang="en-SG" dirty="0"/>
              <a:t>erjieyong@gmail.com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454;p41">
            <a:extLst>
              <a:ext uri="{FF2B5EF4-FFF2-40B4-BE49-F238E27FC236}">
                <a16:creationId xmlns:a16="http://schemas.microsoft.com/office/drawing/2014/main" id="{432DF07D-5649-125F-C796-3E3CF2347595}"/>
              </a:ext>
            </a:extLst>
          </p:cNvPr>
          <p:cNvSpPr txBox="1">
            <a:spLocks/>
          </p:cNvSpPr>
          <p:nvPr/>
        </p:nvSpPr>
        <p:spPr>
          <a:xfrm>
            <a:off x="3999944" y="3127867"/>
            <a:ext cx="3281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sistant Light"/>
              <a:buNone/>
              <a:defRPr sz="11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r>
              <a:rPr lang="en-SG" b="1" dirty="0">
                <a:latin typeface="+mj-lt"/>
              </a:rPr>
              <a:t>Special Thanks:</a:t>
            </a:r>
          </a:p>
          <a:p>
            <a:r>
              <a:rPr lang="en-SG" dirty="0"/>
              <a:t>Shilpa, Instructor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905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7" r="31237"/>
          <a:stretch/>
        </p:blipFill>
        <p:spPr>
          <a:xfrm>
            <a:off x="1657350" y="0"/>
            <a:ext cx="3448054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9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8" name="Google Shape;198;p29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9" name="Google Shape;199;p29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29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IMAGINE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dirty="0">
                <a:solidFill>
                  <a:schemeClr val="lt1"/>
                </a:solidFill>
              </a:rPr>
              <a:t>you are browsing the internet</a:t>
            </a:r>
          </a:p>
        </p:txBody>
      </p:sp>
      <p:sp>
        <p:nvSpPr>
          <p:cNvPr id="201" name="Google Shape;201;p29"/>
          <p:cNvSpPr txBox="1">
            <a:spLocks noGrp="1"/>
          </p:cNvSpPr>
          <p:nvPr>
            <p:ph type="ctrTitle" idx="2"/>
          </p:nvPr>
        </p:nvSpPr>
        <p:spPr>
          <a:xfrm>
            <a:off x="5744934" y="161717"/>
            <a:ext cx="813898" cy="390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Snakes</a:t>
            </a:r>
            <a:endParaRPr sz="1300" dirty="0"/>
          </a:p>
        </p:txBody>
      </p:sp>
      <p:pic>
        <p:nvPicPr>
          <p:cNvPr id="5122" name="Picture 2" descr="Snake Bite GIFs | Tenor">
            <a:extLst>
              <a:ext uri="{FF2B5EF4-FFF2-40B4-BE49-F238E27FC236}">
                <a16:creationId xmlns:a16="http://schemas.microsoft.com/office/drawing/2014/main" id="{91686599-37A9-A7B9-2FD0-88B02ABF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302" y="571425"/>
            <a:ext cx="1747348" cy="166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01;p29">
            <a:extLst>
              <a:ext uri="{FF2B5EF4-FFF2-40B4-BE49-F238E27FC236}">
                <a16:creationId xmlns:a16="http://schemas.microsoft.com/office/drawing/2014/main" id="{B2F311BF-DB4C-D5A7-AE4B-153E9DD0600A}"/>
              </a:ext>
            </a:extLst>
          </p:cNvPr>
          <p:cNvSpPr txBox="1">
            <a:spLocks/>
          </p:cNvSpPr>
          <p:nvPr/>
        </p:nvSpPr>
        <p:spPr>
          <a:xfrm>
            <a:off x="6439873" y="2494444"/>
            <a:ext cx="1240774" cy="39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"/>
              <a:buNone/>
              <a:defRPr sz="13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SG" dirty="0"/>
              <a:t>Trypophobia </a:t>
            </a:r>
          </a:p>
        </p:txBody>
      </p:sp>
      <p:pic>
        <p:nvPicPr>
          <p:cNvPr id="5124" name="Picture 4" descr="Trypophobia GIFs | Tenor">
            <a:extLst>
              <a:ext uri="{FF2B5EF4-FFF2-40B4-BE49-F238E27FC236}">
                <a16:creationId xmlns:a16="http://schemas.microsoft.com/office/drawing/2014/main" id="{52EAA96C-2041-8334-94BE-FBB2EBFC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73" y="2904153"/>
            <a:ext cx="1904027" cy="190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89;p37">
            <a:extLst>
              <a:ext uri="{FF2B5EF4-FFF2-40B4-BE49-F238E27FC236}">
                <a16:creationId xmlns:a16="http://schemas.microsoft.com/office/drawing/2014/main" id="{C2B576D4-FABA-E38B-B7BD-6A0B43D11360}"/>
              </a:ext>
            </a:extLst>
          </p:cNvPr>
          <p:cNvSpPr txBox="1"/>
          <p:nvPr/>
        </p:nvSpPr>
        <p:spPr>
          <a:xfrm flipH="1">
            <a:off x="558000" y="1220468"/>
            <a:ext cx="1169976" cy="331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100" dirty="0">
                <a:solidFill>
                  <a:srgbClr val="FFFFF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Trigger Warning!</a:t>
            </a:r>
            <a:endParaRPr sz="1100" dirty="0">
              <a:solidFill>
                <a:srgbClr val="FFFFF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026" name="Picture 2" descr="Run Running GIF - Run Running Let Me - Discover &amp; Share GIFs">
            <a:extLst>
              <a:ext uri="{FF2B5EF4-FFF2-40B4-BE49-F238E27FC236}">
                <a16:creationId xmlns:a16="http://schemas.microsoft.com/office/drawing/2014/main" id="{58AD0309-1351-8521-6908-69C5ACB5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141" y="1299121"/>
            <a:ext cx="4743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1" grpId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/>
          <p:nvPr/>
        </p:nvSpPr>
        <p:spPr>
          <a:xfrm rot="-194701">
            <a:off x="122490" y="468295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/>
          <p:nvPr/>
        </p:nvSpPr>
        <p:spPr>
          <a:xfrm rot="914792">
            <a:off x="6308390" y="2648494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Symptoms / Effects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711275" y="1508863"/>
            <a:ext cx="1637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Sweating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Chills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Shortness of breath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Nausea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Headaches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Numbness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Confusion or disorientation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Loss of appetite</a:t>
            </a:r>
            <a:endParaRPr sz="1000"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 flipH="1">
            <a:off x="348875" y="1382138"/>
            <a:ext cx="20001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Nunito Sans"/>
                <a:ea typeface="Nunito Sans"/>
                <a:cs typeface="Nunito Sans"/>
                <a:sym typeface="Nunito Sans"/>
              </a:rPr>
              <a:t>Short term</a:t>
            </a:r>
            <a:endParaRPr sz="13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6781725" y="3441289"/>
            <a:ext cx="1637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Constant Anxiety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Panic Attack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Suicidal (Hate Speech)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ssistant Light"/>
                <a:ea typeface="Assistant Light"/>
                <a:cs typeface="Assistant Light"/>
                <a:sym typeface="Assistant Light"/>
              </a:rPr>
              <a:t>Change in Character &amp; Values (Violence and pornography)</a:t>
            </a:r>
          </a:p>
        </p:txBody>
      </p:sp>
      <p:sp>
        <p:nvSpPr>
          <p:cNvPr id="367" name="Google Shape;367;p34"/>
          <p:cNvSpPr txBox="1"/>
          <p:nvPr/>
        </p:nvSpPr>
        <p:spPr>
          <a:xfrm flipH="1">
            <a:off x="6781725" y="3372614"/>
            <a:ext cx="20001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Nunito Sans"/>
                <a:ea typeface="Nunito Sans"/>
                <a:cs typeface="Nunito Sans"/>
                <a:sym typeface="Nunito Sans"/>
              </a:rPr>
              <a:t>Long Term</a:t>
            </a:r>
            <a:endParaRPr sz="1300" b="1"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" name="Picture 2" descr="grayscale photo of woman covering her face">
            <a:extLst>
              <a:ext uri="{FF2B5EF4-FFF2-40B4-BE49-F238E27FC236}">
                <a16:creationId xmlns:a16="http://schemas.microsoft.com/office/drawing/2014/main" id="{0EFB8209-BF9B-AFF0-5A3A-E372B695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77" y="-36236"/>
            <a:ext cx="3695998" cy="556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3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Google Shape;379;p36"/>
          <p:cNvSpPr txBox="1"/>
          <p:nvPr/>
        </p:nvSpPr>
        <p:spPr>
          <a:xfrm>
            <a:off x="5303747" y="1336500"/>
            <a:ext cx="225073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Open Sourced / Custom URL </a:t>
            </a:r>
            <a:r>
              <a:rPr lang="en-SG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Hostlist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2" name="Google Shape;382;p36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3072366" cy="466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Solution: URL Blacklist</a:t>
            </a:r>
            <a:endParaRPr dirty="0"/>
          </a:p>
        </p:txBody>
      </p:sp>
      <p:sp>
        <p:nvSpPr>
          <p:cNvPr id="5" name="Google Shape;379;p36">
            <a:extLst>
              <a:ext uri="{FF2B5EF4-FFF2-40B4-BE49-F238E27FC236}">
                <a16:creationId xmlns:a16="http://schemas.microsoft.com/office/drawing/2014/main" id="{93E9DB8B-CD83-99CA-02B3-D2A27B55289A}"/>
              </a:ext>
            </a:extLst>
          </p:cNvPr>
          <p:cNvSpPr txBox="1"/>
          <p:nvPr/>
        </p:nvSpPr>
        <p:spPr>
          <a:xfrm>
            <a:off x="1172811" y="1190733"/>
            <a:ext cx="225073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Government Blacklist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8D379-FFDA-41CC-0F99-3F7296E1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1" y="2016145"/>
            <a:ext cx="3234583" cy="24259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54CD45-E5A1-9D8F-15DB-B935E388E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43" y="2016145"/>
            <a:ext cx="3879503" cy="24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07D287-A4DB-DFAA-6D4B-D6D65B8077C9}"/>
              </a:ext>
            </a:extLst>
          </p:cNvPr>
          <p:cNvGrpSpPr/>
          <p:nvPr/>
        </p:nvGrpSpPr>
        <p:grpSpPr>
          <a:xfrm>
            <a:off x="3238279" y="1683531"/>
            <a:ext cx="2250735" cy="3402550"/>
            <a:chOff x="3238279" y="1683531"/>
            <a:chExt cx="2250735" cy="3402550"/>
          </a:xfrm>
        </p:grpSpPr>
        <p:pic>
          <p:nvPicPr>
            <p:cNvPr id="2050" name="Picture 2" descr="Whack A Mole GIFs | Tenor">
              <a:extLst>
                <a:ext uri="{FF2B5EF4-FFF2-40B4-BE49-F238E27FC236}">
                  <a16:creationId xmlns:a16="http://schemas.microsoft.com/office/drawing/2014/main" id="{0A99BA79-FD02-3B4C-6AD7-1E083FADD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897" y="1683531"/>
              <a:ext cx="2095500" cy="2886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379;p36">
              <a:extLst>
                <a:ext uri="{FF2B5EF4-FFF2-40B4-BE49-F238E27FC236}">
                  <a16:creationId xmlns:a16="http://schemas.microsoft.com/office/drawing/2014/main" id="{AA72E638-7385-A657-396D-1AA75F8471F9}"/>
                </a:ext>
              </a:extLst>
            </p:cNvPr>
            <p:cNvSpPr txBox="1"/>
            <p:nvPr/>
          </p:nvSpPr>
          <p:spPr>
            <a:xfrm>
              <a:off x="3238279" y="4441381"/>
              <a:ext cx="2250735" cy="6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300" b="1" dirty="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Whack-a-mole</a:t>
              </a:r>
              <a:endParaRPr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everyday sites?</a:t>
            </a:r>
            <a:endParaRPr dirty="0"/>
          </a:p>
        </p:txBody>
      </p:sp>
      <p:sp>
        <p:nvSpPr>
          <p:cNvPr id="403" name="Google Shape;403;p39"/>
          <p:cNvSpPr/>
          <p:nvPr/>
        </p:nvSpPr>
        <p:spPr>
          <a:xfrm>
            <a:off x="6281297" y="1756677"/>
            <a:ext cx="1572129" cy="1361485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4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4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9"/>
          <p:cNvSpPr/>
          <p:nvPr/>
        </p:nvSpPr>
        <p:spPr>
          <a:xfrm>
            <a:off x="1123422" y="2389052"/>
            <a:ext cx="1571867" cy="1361485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9"/>
          <p:cNvSpPr/>
          <p:nvPr/>
        </p:nvSpPr>
        <p:spPr>
          <a:xfrm>
            <a:off x="3589112" y="1659424"/>
            <a:ext cx="1965378" cy="1702044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9"/>
          <p:cNvSpPr txBox="1"/>
          <p:nvPr/>
        </p:nvSpPr>
        <p:spPr>
          <a:xfrm>
            <a:off x="1148610" y="2822823"/>
            <a:ext cx="1571880" cy="49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StraitsTime / ChannelNewsAsia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1903853" y="1035153"/>
            <a:ext cx="2353813" cy="2037600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9"/>
          <p:cNvSpPr txBox="1"/>
          <p:nvPr/>
        </p:nvSpPr>
        <p:spPr>
          <a:xfrm>
            <a:off x="2529825" y="186750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Facebook</a:t>
            </a:r>
            <a:endParaRPr sz="11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5262773" y="3225683"/>
            <a:ext cx="135100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Hardwarezone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/ Reddit</a:t>
            </a:r>
            <a:endParaRPr sz="11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4782212" y="2443900"/>
            <a:ext cx="2227101" cy="1928666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3"/>
                </a:lnTo>
                <a:lnTo>
                  <a:pt x="43329" y="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9"/>
          <p:cNvSpPr txBox="1"/>
          <p:nvPr/>
        </p:nvSpPr>
        <p:spPr>
          <a:xfrm>
            <a:off x="4021075" y="2281429"/>
            <a:ext cx="1101900" cy="45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Instagram / TikTok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6553852" y="2261350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YouTube</a:t>
            </a:r>
            <a:endParaRPr sz="1100" b="1" dirty="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4384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61D5-2077-F7E9-7FA7-907A64B897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altLang="zh-CN" dirty="0"/>
              <a:t>Everyday Sites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B6299-AD16-A110-D756-3E6094906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0" y="749886"/>
            <a:ext cx="3962837" cy="288145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AD2F3A2-6119-938A-2FE3-3E833E1A3F74}"/>
              </a:ext>
            </a:extLst>
          </p:cNvPr>
          <p:cNvGrpSpPr/>
          <p:nvPr/>
        </p:nvGrpSpPr>
        <p:grpSpPr>
          <a:xfrm>
            <a:off x="1781566" y="2489139"/>
            <a:ext cx="3300707" cy="2500535"/>
            <a:chOff x="2638620" y="2489139"/>
            <a:chExt cx="3300707" cy="25005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BD8BE2-E889-45B5-0D24-EEF87B84B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620" y="2489139"/>
              <a:ext cx="3300707" cy="250053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90D72A-11C1-DB45-2E32-63D089D4B0FD}"/>
                </a:ext>
              </a:extLst>
            </p:cNvPr>
            <p:cNvGrpSpPr/>
            <p:nvPr/>
          </p:nvGrpSpPr>
          <p:grpSpPr>
            <a:xfrm>
              <a:off x="2897558" y="3367043"/>
              <a:ext cx="2902952" cy="1511537"/>
              <a:chOff x="2897558" y="3367043"/>
              <a:chExt cx="2902952" cy="1511537"/>
            </a:xfrm>
          </p:grpSpPr>
          <p:pic>
            <p:nvPicPr>
              <p:cNvPr id="2050" name="Picture 2" descr="Free Vector | Grey pixelated pattern">
                <a:extLst>
                  <a:ext uri="{FF2B5EF4-FFF2-40B4-BE49-F238E27FC236}">
                    <a16:creationId xmlns:a16="http://schemas.microsoft.com/office/drawing/2014/main" id="{ED5A06CA-8DB4-E9F5-C4A1-59345EE9A1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7558" y="3367043"/>
                <a:ext cx="1511537" cy="151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Free Vector | Grey pixelated pattern">
                <a:extLst>
                  <a:ext uri="{FF2B5EF4-FFF2-40B4-BE49-F238E27FC236}">
                    <a16:creationId xmlns:a16="http://schemas.microsoft.com/office/drawing/2014/main" id="{35E50522-0AAA-094E-4AFD-EE3ACB2B78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8973" y="3367043"/>
                <a:ext cx="1511537" cy="1511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714BDD-5916-4DEE-2EFC-BABBEF94F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87" y="857953"/>
            <a:ext cx="4181747" cy="28814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091B0F5-9A82-5BA8-C694-9917BD594215}"/>
              </a:ext>
            </a:extLst>
          </p:cNvPr>
          <p:cNvGrpSpPr/>
          <p:nvPr/>
        </p:nvGrpSpPr>
        <p:grpSpPr>
          <a:xfrm>
            <a:off x="6185551" y="2417924"/>
            <a:ext cx="3246210" cy="2725576"/>
            <a:chOff x="6006089" y="2417924"/>
            <a:chExt cx="3246210" cy="27255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847D9C-FF3C-430E-E7C1-08CD6A587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089" y="2417924"/>
              <a:ext cx="2615806" cy="2571750"/>
            </a:xfrm>
            <a:prstGeom prst="rect">
              <a:avLst/>
            </a:prstGeom>
          </p:spPr>
        </p:pic>
        <p:pic>
          <p:nvPicPr>
            <p:cNvPr id="14" name="Picture 2" descr="Free Vector | Grey pixelated pattern">
              <a:extLst>
                <a:ext uri="{FF2B5EF4-FFF2-40B4-BE49-F238E27FC236}">
                  <a16:creationId xmlns:a16="http://schemas.microsoft.com/office/drawing/2014/main" id="{75727AF2-EBE9-61E4-8193-1A6415E8A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0675" y="2417924"/>
              <a:ext cx="829478" cy="829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nstagram Logo and symbol, meaning, history, PNG, brand">
              <a:extLst>
                <a:ext uri="{FF2B5EF4-FFF2-40B4-BE49-F238E27FC236}">
                  <a16:creationId xmlns:a16="http://schemas.microsoft.com/office/drawing/2014/main" id="{A9C1D8CE-3E81-9518-E855-3AB2482AE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979" y="4480132"/>
              <a:ext cx="1179320" cy="663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978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an cutting brown tree during daytime">
            <a:extLst>
              <a:ext uri="{FF2B5EF4-FFF2-40B4-BE49-F238E27FC236}">
                <a16:creationId xmlns:a16="http://schemas.microsoft.com/office/drawing/2014/main" id="{79415EE1-58DA-FDE0-31C7-6C395097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25" y="-1860551"/>
            <a:ext cx="5743575" cy="86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Google Shape;163;p26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What can we do?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249166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How can we prevent users from getting bombarded by undesirable Images and Videos?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088526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Nunito Sans"/>
        <a:ea typeface=""/>
        <a:cs typeface=""/>
      </a:majorFont>
      <a:minorFont>
        <a:latin typeface="Assistan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1564</Words>
  <Application>Microsoft Office PowerPoint</Application>
  <PresentationFormat>On-screen Show (16:9)</PresentationFormat>
  <Paragraphs>443</Paragraphs>
  <Slides>38</Slides>
  <Notes>23</Notes>
  <HiddenSlides>3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Roboto Slab Light</vt:lpstr>
      <vt:lpstr>Assistant Light</vt:lpstr>
      <vt:lpstr>Cambria Math</vt:lpstr>
      <vt:lpstr>Pontano Sans</vt:lpstr>
      <vt:lpstr>Nunito Sans ExtraBold</vt:lpstr>
      <vt:lpstr>Nunito Sans</vt:lpstr>
      <vt:lpstr>Arial</vt:lpstr>
      <vt:lpstr>Marketing Newsletter</vt:lpstr>
      <vt:lpstr>ViShield</vt:lpstr>
      <vt:lpstr>The INTERNET</vt:lpstr>
      <vt:lpstr>Phobia Triggers A phobia is an anxiety disorder defined by a persistent and excessive fear of an object or situation</vt:lpstr>
      <vt:lpstr>IMAGINE you are browsing the internet</vt:lpstr>
      <vt:lpstr>Symptoms / Effects</vt:lpstr>
      <vt:lpstr>Current Solution: URL Blacklist</vt:lpstr>
      <vt:lpstr>What about everyday sites?</vt:lpstr>
      <vt:lpstr>Everyday Sites</vt:lpstr>
      <vt:lpstr>What can we do?</vt:lpstr>
      <vt:lpstr>Machine Learning Incorporated</vt:lpstr>
      <vt:lpstr>Real-time Image Filter</vt:lpstr>
      <vt:lpstr>PowerPoint Presentation</vt:lpstr>
      <vt:lpstr>Convolutional Neural Network Feature Selection</vt:lpstr>
      <vt:lpstr>Fully Connected Network Relationship  Classification</vt:lpstr>
      <vt:lpstr>PowerPoint Presentation</vt:lpstr>
      <vt:lpstr>Real-time Image Filter</vt:lpstr>
      <vt:lpstr>Chrome Extension   Business Requirements &amp; Success Factors</vt:lpstr>
      <vt:lpstr>Fulfilling Business Requirements</vt:lpstr>
      <vt:lpstr>Model Architecture</vt:lpstr>
      <vt:lpstr>Metrics</vt:lpstr>
      <vt:lpstr>Showcase</vt:lpstr>
      <vt:lpstr>CHROME / EDGE EXTENTION</vt:lpstr>
      <vt:lpstr>Chrome Extension</vt:lpstr>
      <vt:lpstr>Streamlit  Business Requirements &amp; Success Factors</vt:lpstr>
      <vt:lpstr>Fulfilling Business Requirements</vt:lpstr>
      <vt:lpstr>Data Preparation</vt:lpstr>
      <vt:lpstr>4. Active Learning</vt:lpstr>
      <vt:lpstr>Model Architecture</vt:lpstr>
      <vt:lpstr>Metric Explanation AP</vt:lpstr>
      <vt:lpstr>Metric Explanation AP</vt:lpstr>
      <vt:lpstr>Active Learning Metrics</vt:lpstr>
      <vt:lpstr>SHOWCASE</vt:lpstr>
      <vt:lpstr>Streamlit</vt:lpstr>
      <vt:lpstr>Video Segmentation Example</vt:lpstr>
      <vt:lpstr>CONCLUSION</vt:lpstr>
      <vt:lpstr>Recommendations</vt:lpstr>
      <vt:lpstr>Future Steps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NEWSLETTER</dc:title>
  <cp:lastModifiedBy>ER Jie Yong</cp:lastModifiedBy>
  <cp:revision>8</cp:revision>
  <dcterms:modified xsi:type="dcterms:W3CDTF">2022-11-15T14:26:03Z</dcterms:modified>
</cp:coreProperties>
</file>